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0" r:id="rId1"/>
  </p:sldMasterIdLst>
  <p:notesMasterIdLst>
    <p:notesMasterId r:id="rId26"/>
  </p:notesMasterIdLst>
  <p:sldIdLst>
    <p:sldId id="308" r:id="rId2"/>
    <p:sldId id="302" r:id="rId3"/>
    <p:sldId id="263" r:id="rId4"/>
    <p:sldId id="283" r:id="rId5"/>
    <p:sldId id="284" r:id="rId6"/>
    <p:sldId id="285" r:id="rId7"/>
    <p:sldId id="286" r:id="rId8"/>
    <p:sldId id="287" r:id="rId9"/>
    <p:sldId id="288" r:id="rId10"/>
    <p:sldId id="289" r:id="rId11"/>
    <p:sldId id="290" r:id="rId12"/>
    <p:sldId id="291" r:id="rId13"/>
    <p:sldId id="292" r:id="rId14"/>
    <p:sldId id="278" r:id="rId15"/>
    <p:sldId id="293" r:id="rId16"/>
    <p:sldId id="294" r:id="rId17"/>
    <p:sldId id="295" r:id="rId18"/>
    <p:sldId id="266" r:id="rId19"/>
    <p:sldId id="296" r:id="rId20"/>
    <p:sldId id="297" r:id="rId21"/>
    <p:sldId id="264" r:id="rId22"/>
    <p:sldId id="298" r:id="rId23"/>
    <p:sldId id="299" r:id="rId24"/>
    <p:sldId id="261"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66A"/>
    <a:srgbClr val="E166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94654"/>
  </p:normalViewPr>
  <p:slideViewPr>
    <p:cSldViewPr snapToGrid="0" showGuides="1">
      <p:cViewPr varScale="1">
        <p:scale>
          <a:sx n="65" d="100"/>
          <a:sy n="65" d="100"/>
        </p:scale>
        <p:origin x="888" y="40"/>
      </p:cViewPr>
      <p:guideLst>
        <p:guide pos="3840"/>
        <p:guide orient="horz" pos="216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373BF-4309-43C2-9AB6-46D92518B5AC}" type="datetimeFigureOut">
              <a:rPr lang="zh-CN" altLang="en-US" smtClean="0"/>
              <a:t>2021/11/10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07C08-3D4D-451F-AC90-00F370C928EC}" type="slidenum">
              <a:rPr lang="zh-CN" altLang="en-US" smtClean="0"/>
              <a:t>‹#›</a:t>
            </a:fld>
            <a:endParaRPr lang="zh-CN" altLang="en-US"/>
          </a:p>
        </p:txBody>
      </p:sp>
    </p:spTree>
    <p:extLst>
      <p:ext uri="{BB962C8B-B14F-4D97-AF65-F5344CB8AC3E}">
        <p14:creationId xmlns:p14="http://schemas.microsoft.com/office/powerpoint/2010/main" val="1071289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a:t>
            </a:fld>
            <a:endParaRPr lang="zh-CN" altLang="en-US"/>
          </a:p>
        </p:txBody>
      </p:sp>
    </p:spTree>
    <p:extLst>
      <p:ext uri="{BB962C8B-B14F-4D97-AF65-F5344CB8AC3E}">
        <p14:creationId xmlns:p14="http://schemas.microsoft.com/office/powerpoint/2010/main" val="1952375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10</a:t>
            </a:fld>
            <a:endParaRPr lang="zh-CN" altLang="en-US"/>
          </a:p>
        </p:txBody>
      </p:sp>
    </p:spTree>
    <p:extLst>
      <p:ext uri="{BB962C8B-B14F-4D97-AF65-F5344CB8AC3E}">
        <p14:creationId xmlns:p14="http://schemas.microsoft.com/office/powerpoint/2010/main" val="74716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11</a:t>
            </a:fld>
            <a:endParaRPr lang="zh-CN" altLang="en-US"/>
          </a:p>
        </p:txBody>
      </p:sp>
    </p:spTree>
    <p:extLst>
      <p:ext uri="{BB962C8B-B14F-4D97-AF65-F5344CB8AC3E}">
        <p14:creationId xmlns:p14="http://schemas.microsoft.com/office/powerpoint/2010/main" val="308065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12</a:t>
            </a:fld>
            <a:endParaRPr lang="zh-CN" altLang="en-US"/>
          </a:p>
        </p:txBody>
      </p:sp>
    </p:spTree>
    <p:extLst>
      <p:ext uri="{BB962C8B-B14F-4D97-AF65-F5344CB8AC3E}">
        <p14:creationId xmlns:p14="http://schemas.microsoft.com/office/powerpoint/2010/main" val="3540558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13</a:t>
            </a:fld>
            <a:endParaRPr lang="zh-CN" altLang="en-US"/>
          </a:p>
        </p:txBody>
      </p:sp>
    </p:spTree>
    <p:extLst>
      <p:ext uri="{BB962C8B-B14F-4D97-AF65-F5344CB8AC3E}">
        <p14:creationId xmlns:p14="http://schemas.microsoft.com/office/powerpoint/2010/main" val="497020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14</a:t>
            </a:fld>
            <a:endParaRPr lang="zh-CN" altLang="en-US"/>
          </a:p>
        </p:txBody>
      </p:sp>
    </p:spTree>
    <p:extLst>
      <p:ext uri="{BB962C8B-B14F-4D97-AF65-F5344CB8AC3E}">
        <p14:creationId xmlns:p14="http://schemas.microsoft.com/office/powerpoint/2010/main" val="3391947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18</a:t>
            </a:fld>
            <a:endParaRPr lang="zh-CN" altLang="en-US"/>
          </a:p>
        </p:txBody>
      </p:sp>
    </p:spTree>
    <p:extLst>
      <p:ext uri="{BB962C8B-B14F-4D97-AF65-F5344CB8AC3E}">
        <p14:creationId xmlns:p14="http://schemas.microsoft.com/office/powerpoint/2010/main" val="27895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20</a:t>
            </a:fld>
            <a:endParaRPr lang="zh-CN" altLang="en-US"/>
          </a:p>
        </p:txBody>
      </p:sp>
    </p:spTree>
    <p:extLst>
      <p:ext uri="{BB962C8B-B14F-4D97-AF65-F5344CB8AC3E}">
        <p14:creationId xmlns:p14="http://schemas.microsoft.com/office/powerpoint/2010/main" val="953548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21</a:t>
            </a:fld>
            <a:endParaRPr lang="zh-CN" altLang="en-US"/>
          </a:p>
        </p:txBody>
      </p:sp>
    </p:spTree>
    <p:extLst>
      <p:ext uri="{BB962C8B-B14F-4D97-AF65-F5344CB8AC3E}">
        <p14:creationId xmlns:p14="http://schemas.microsoft.com/office/powerpoint/2010/main" val="200164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24</a:t>
            </a:fld>
            <a:endParaRPr lang="zh-CN" altLang="en-US"/>
          </a:p>
        </p:txBody>
      </p:sp>
    </p:spTree>
    <p:extLst>
      <p:ext uri="{BB962C8B-B14F-4D97-AF65-F5344CB8AC3E}">
        <p14:creationId xmlns:p14="http://schemas.microsoft.com/office/powerpoint/2010/main" val="87884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2</a:t>
            </a:fld>
            <a:endParaRPr lang="zh-CN" altLang="en-US"/>
          </a:p>
        </p:txBody>
      </p:sp>
    </p:spTree>
    <p:extLst>
      <p:ext uri="{BB962C8B-B14F-4D97-AF65-F5344CB8AC3E}">
        <p14:creationId xmlns:p14="http://schemas.microsoft.com/office/powerpoint/2010/main" val="38786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3</a:t>
            </a:fld>
            <a:endParaRPr lang="zh-CN" altLang="en-US"/>
          </a:p>
        </p:txBody>
      </p:sp>
    </p:spTree>
    <p:extLst>
      <p:ext uri="{BB962C8B-B14F-4D97-AF65-F5344CB8AC3E}">
        <p14:creationId xmlns:p14="http://schemas.microsoft.com/office/powerpoint/2010/main" val="126972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4</a:t>
            </a:fld>
            <a:endParaRPr lang="zh-CN" altLang="en-US"/>
          </a:p>
        </p:txBody>
      </p:sp>
    </p:spTree>
    <p:extLst>
      <p:ext uri="{BB962C8B-B14F-4D97-AF65-F5344CB8AC3E}">
        <p14:creationId xmlns:p14="http://schemas.microsoft.com/office/powerpoint/2010/main" val="397399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5</a:t>
            </a:fld>
            <a:endParaRPr lang="zh-CN" altLang="en-US"/>
          </a:p>
        </p:txBody>
      </p:sp>
    </p:spTree>
    <p:extLst>
      <p:ext uri="{BB962C8B-B14F-4D97-AF65-F5344CB8AC3E}">
        <p14:creationId xmlns:p14="http://schemas.microsoft.com/office/powerpoint/2010/main" val="275913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6</a:t>
            </a:fld>
            <a:endParaRPr lang="zh-CN" altLang="en-US"/>
          </a:p>
        </p:txBody>
      </p:sp>
    </p:spTree>
    <p:extLst>
      <p:ext uri="{BB962C8B-B14F-4D97-AF65-F5344CB8AC3E}">
        <p14:creationId xmlns:p14="http://schemas.microsoft.com/office/powerpoint/2010/main" val="212227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07C08-3D4D-451F-AC90-00F370C928EC}" type="slidenum">
              <a:rPr lang="zh-CN" altLang="en-US" smtClean="0"/>
              <a:t>7</a:t>
            </a:fld>
            <a:endParaRPr lang="zh-CN" altLang="en-US"/>
          </a:p>
        </p:txBody>
      </p:sp>
    </p:spTree>
    <p:extLst>
      <p:ext uri="{BB962C8B-B14F-4D97-AF65-F5344CB8AC3E}">
        <p14:creationId xmlns:p14="http://schemas.microsoft.com/office/powerpoint/2010/main" val="284564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107C08-3D4D-451F-AC90-00F370C928EC}" type="slidenum">
              <a:rPr lang="zh-CN" altLang="en-US" smtClean="0"/>
              <a:t>8</a:t>
            </a:fld>
            <a:endParaRPr lang="zh-CN" altLang="en-US"/>
          </a:p>
        </p:txBody>
      </p:sp>
    </p:spTree>
    <p:extLst>
      <p:ext uri="{BB962C8B-B14F-4D97-AF65-F5344CB8AC3E}">
        <p14:creationId xmlns:p14="http://schemas.microsoft.com/office/powerpoint/2010/main" val="12430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0107C08-3D4D-451F-AC90-00F370C928EC}" type="slidenum">
              <a:rPr lang="zh-CN" altLang="en-US" smtClean="0"/>
              <a:t>9</a:t>
            </a:fld>
            <a:endParaRPr lang="zh-CN" altLang="en-US"/>
          </a:p>
        </p:txBody>
      </p:sp>
    </p:spTree>
    <p:extLst>
      <p:ext uri="{BB962C8B-B14F-4D97-AF65-F5344CB8AC3E}">
        <p14:creationId xmlns:p14="http://schemas.microsoft.com/office/powerpoint/2010/main" val="3352476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2462D7E-0AF9-4CD3-AF98-B40160B2AE38}" type="datetimeFigureOut">
              <a:rPr lang="zh-CN" altLang="en-US" smtClean="0"/>
              <a:t>2021/11/10</a:t>
            </a:fld>
            <a:endParaRPr lang="zh-CN" altLang="en-US"/>
          </a:p>
        </p:txBody>
      </p:sp>
      <p:sp>
        <p:nvSpPr>
          <p:cNvPr id="17" name="Footer Placeholder 16"/>
          <p:cNvSpPr>
            <a:spLocks noGrp="1"/>
          </p:cNvSpPr>
          <p:nvPr>
            <p:ph type="ftr" sz="quarter" idx="11"/>
          </p:nvPr>
        </p:nvSpPr>
        <p:spPr>
          <a:xfrm>
            <a:off x="3864864" y="6355080"/>
            <a:ext cx="4632960" cy="365760"/>
          </a:xfrm>
        </p:spPr>
        <p:txBody>
          <a:bodyPr/>
          <a:lstStyle/>
          <a:p>
            <a:endParaRPr lang="zh-CN" altLang="en-US"/>
          </a:p>
        </p:txBody>
      </p:sp>
      <p:sp>
        <p:nvSpPr>
          <p:cNvPr id="29" name="Slide Number Placeholder 28"/>
          <p:cNvSpPr>
            <a:spLocks noGrp="1"/>
          </p:cNvSpPr>
          <p:nvPr>
            <p:ph type="sldNum" sz="quarter" idx="12"/>
          </p:nvPr>
        </p:nvSpPr>
        <p:spPr>
          <a:xfrm>
            <a:off x="1621536" y="6355080"/>
            <a:ext cx="1625600" cy="365760"/>
          </a:xfrm>
        </p:spPr>
        <p:txBody>
          <a:bodyPr/>
          <a:lstStyle/>
          <a:p>
            <a:fld id="{0B664B38-B08F-4CFC-85C9-CF7963D7BBB8}" type="slidenum">
              <a:rPr lang="zh-CN" altLang="en-US" smtClean="0"/>
              <a:t>‹#›</a:t>
            </a:fld>
            <a:endParaRPr lang="zh-CN" altLang="en-US"/>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B664B38-B08F-4CFC-85C9-CF7963D7BBB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3011474" y="2745250"/>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1"/>
          </p:nvPr>
        </p:nvSpPr>
        <p:spPr>
          <a:xfrm>
            <a:off x="8229041" y="2040065"/>
            <a:ext cx="1499158" cy="1498680"/>
          </a:xfrm>
          <a:custGeom>
            <a:avLst/>
            <a:gdLst>
              <a:gd name="connsiteX0" fmla="*/ 749579 w 1499158"/>
              <a:gd name="connsiteY0" fmla="*/ 0 h 1498680"/>
              <a:gd name="connsiteX1" fmla="*/ 1499158 w 1499158"/>
              <a:gd name="connsiteY1" fmla="*/ 749340 h 1498680"/>
              <a:gd name="connsiteX2" fmla="*/ 749579 w 1499158"/>
              <a:gd name="connsiteY2" fmla="*/ 1498680 h 1498680"/>
              <a:gd name="connsiteX3" fmla="*/ 0 w 1499158"/>
              <a:gd name="connsiteY3" fmla="*/ 749340 h 1498680"/>
              <a:gd name="connsiteX4" fmla="*/ 749579 w 1499158"/>
              <a:gd name="connsiteY4" fmla="*/ 0 h 14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80">
                <a:moveTo>
                  <a:pt x="749579" y="0"/>
                </a:moveTo>
                <a:cubicBezTo>
                  <a:pt x="1163560" y="0"/>
                  <a:pt x="1499158" y="335491"/>
                  <a:pt x="1499158" y="749340"/>
                </a:cubicBezTo>
                <a:cubicBezTo>
                  <a:pt x="1499158" y="1163189"/>
                  <a:pt x="1163560" y="1498680"/>
                  <a:pt x="749579" y="1498680"/>
                </a:cubicBezTo>
                <a:cubicBezTo>
                  <a:pt x="335598" y="1498680"/>
                  <a:pt x="0" y="1163189"/>
                  <a:pt x="0" y="749340"/>
                </a:cubicBezTo>
                <a:cubicBezTo>
                  <a:pt x="0" y="335491"/>
                  <a:pt x="335598" y="0"/>
                  <a:pt x="74957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252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318213" y="2035618"/>
            <a:ext cx="3810000" cy="3984183"/>
          </a:xfrm>
          <a:custGeom>
            <a:avLst/>
            <a:gdLst>
              <a:gd name="connsiteX0" fmla="*/ 232905 w 3810000"/>
              <a:gd name="connsiteY0" fmla="*/ 0 h 3984183"/>
              <a:gd name="connsiteX1" fmla="*/ 3577095 w 3810000"/>
              <a:gd name="connsiteY1" fmla="*/ 0 h 3984183"/>
              <a:gd name="connsiteX2" fmla="*/ 3810000 w 3810000"/>
              <a:gd name="connsiteY2" fmla="*/ 232905 h 3984183"/>
              <a:gd name="connsiteX3" fmla="*/ 3810000 w 3810000"/>
              <a:gd name="connsiteY3" fmla="*/ 3751278 h 3984183"/>
              <a:gd name="connsiteX4" fmla="*/ 3577095 w 3810000"/>
              <a:gd name="connsiteY4" fmla="*/ 3984183 h 3984183"/>
              <a:gd name="connsiteX5" fmla="*/ 232905 w 3810000"/>
              <a:gd name="connsiteY5" fmla="*/ 3984183 h 3984183"/>
              <a:gd name="connsiteX6" fmla="*/ 0 w 3810000"/>
              <a:gd name="connsiteY6" fmla="*/ 3751278 h 3984183"/>
              <a:gd name="connsiteX7" fmla="*/ 0 w 3810000"/>
              <a:gd name="connsiteY7" fmla="*/ 232905 h 3984183"/>
              <a:gd name="connsiteX8" fmla="*/ 232905 w 3810000"/>
              <a:gd name="connsiteY8" fmla="*/ 0 h 398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984183">
                <a:moveTo>
                  <a:pt x="232905" y="0"/>
                </a:moveTo>
                <a:lnTo>
                  <a:pt x="3577095" y="0"/>
                </a:lnTo>
                <a:cubicBezTo>
                  <a:pt x="3705725" y="0"/>
                  <a:pt x="3810000" y="104275"/>
                  <a:pt x="3810000" y="232905"/>
                </a:cubicBezTo>
                <a:lnTo>
                  <a:pt x="3810000" y="3751278"/>
                </a:lnTo>
                <a:cubicBezTo>
                  <a:pt x="3810000" y="3879908"/>
                  <a:pt x="3705725" y="3984183"/>
                  <a:pt x="3577095" y="3984183"/>
                </a:cubicBezTo>
                <a:lnTo>
                  <a:pt x="232905" y="3984183"/>
                </a:lnTo>
                <a:cubicBezTo>
                  <a:pt x="104275" y="3984183"/>
                  <a:pt x="0" y="3879908"/>
                  <a:pt x="0" y="3751278"/>
                </a:cubicBezTo>
                <a:lnTo>
                  <a:pt x="0" y="232905"/>
                </a:lnTo>
                <a:cubicBezTo>
                  <a:pt x="0" y="104275"/>
                  <a:pt x="104275" y="0"/>
                  <a:pt x="23290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5749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441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550481" y="2323407"/>
            <a:ext cx="1225190" cy="1559240"/>
          </a:xfrm>
          <a:custGeom>
            <a:avLst/>
            <a:gdLst>
              <a:gd name="connsiteX0" fmla="*/ 604372 w 1225190"/>
              <a:gd name="connsiteY0" fmla="*/ 0 h 1559240"/>
              <a:gd name="connsiteX1" fmla="*/ 1031441 w 1225190"/>
              <a:gd name="connsiteY1" fmla="*/ 124370 h 1559240"/>
              <a:gd name="connsiteX2" fmla="*/ 1182021 w 1225190"/>
              <a:gd name="connsiteY2" fmla="*/ 456363 h 1559240"/>
              <a:gd name="connsiteX3" fmla="*/ 877779 w 1225190"/>
              <a:gd name="connsiteY3" fmla="*/ 469725 h 1559240"/>
              <a:gd name="connsiteX4" fmla="*/ 794009 w 1225190"/>
              <a:gd name="connsiteY4" fmla="*/ 302701 h 1559240"/>
              <a:gd name="connsiteX5" fmla="*/ 601289 w 1225190"/>
              <a:gd name="connsiteY5" fmla="*/ 251822 h 1559240"/>
              <a:gd name="connsiteX6" fmla="*/ 393664 w 1225190"/>
              <a:gd name="connsiteY6" fmla="*/ 306298 h 1559240"/>
              <a:gd name="connsiteX7" fmla="*/ 345355 w 1225190"/>
              <a:gd name="connsiteY7" fmla="*/ 399832 h 1559240"/>
              <a:gd name="connsiteX8" fmla="*/ 390580 w 1225190"/>
              <a:gd name="connsiteY8" fmla="*/ 491310 h 1559240"/>
              <a:gd name="connsiteX9" fmla="*/ 670154 w 1225190"/>
              <a:gd name="connsiteY9" fmla="*/ 592039 h 1559240"/>
              <a:gd name="connsiteX10" fmla="*/ 998550 w 1225190"/>
              <a:gd name="connsiteY10" fmla="*/ 700476 h 1559240"/>
              <a:gd name="connsiteX11" fmla="*/ 1165061 w 1225190"/>
              <a:gd name="connsiteY11" fmla="*/ 853625 h 1559240"/>
              <a:gd name="connsiteX12" fmla="*/ 1225190 w 1225190"/>
              <a:gd name="connsiteY12" fmla="*/ 1093627 h 1559240"/>
              <a:gd name="connsiteX13" fmla="*/ 1153241 w 1225190"/>
              <a:gd name="connsiteY13" fmla="*/ 1336198 h 1559240"/>
              <a:gd name="connsiteX14" fmla="*/ 949728 w 1225190"/>
              <a:gd name="connsiteY14" fmla="*/ 1504251 h 1559240"/>
              <a:gd name="connsiteX15" fmla="*/ 621845 w 1225190"/>
              <a:gd name="connsiteY15" fmla="*/ 1559240 h 1559240"/>
              <a:gd name="connsiteX16" fmla="*/ 182956 w 1225190"/>
              <a:gd name="connsiteY16" fmla="*/ 1427162 h 1559240"/>
              <a:gd name="connsiteX17" fmla="*/ 0 w 1225190"/>
              <a:gd name="connsiteY17" fmla="*/ 1042235 h 1559240"/>
              <a:gd name="connsiteX18" fmla="*/ 296019 w 1225190"/>
              <a:gd name="connsiteY18" fmla="*/ 1013455 h 1559240"/>
              <a:gd name="connsiteX19" fmla="*/ 404456 w 1225190"/>
              <a:gd name="connsiteY19" fmla="*/ 1232386 h 1559240"/>
              <a:gd name="connsiteX20" fmla="*/ 624929 w 1225190"/>
              <a:gd name="connsiteY20" fmla="*/ 1302279 h 1559240"/>
              <a:gd name="connsiteX21" fmla="*/ 846429 w 1225190"/>
              <a:gd name="connsiteY21" fmla="*/ 1240095 h 1559240"/>
              <a:gd name="connsiteX22" fmla="*/ 920948 w 1225190"/>
              <a:gd name="connsiteY22" fmla="*/ 1094655 h 1559240"/>
              <a:gd name="connsiteX23" fmla="*/ 889599 w 1225190"/>
              <a:gd name="connsiteY23" fmla="*/ 1003690 h 1559240"/>
              <a:gd name="connsiteX24" fmla="*/ 780133 w 1225190"/>
              <a:gd name="connsiteY24" fmla="*/ 938422 h 1559240"/>
              <a:gd name="connsiteX25" fmla="*/ 536534 w 1225190"/>
              <a:gd name="connsiteY25" fmla="*/ 872640 h 1559240"/>
              <a:gd name="connsiteX26" fmla="*/ 193234 w 1225190"/>
              <a:gd name="connsiteY26" fmla="*/ 723603 h 1559240"/>
              <a:gd name="connsiteX27" fmla="*/ 54475 w 1225190"/>
              <a:gd name="connsiteY27" fmla="*/ 420389 h 1559240"/>
              <a:gd name="connsiteX28" fmla="*/ 119743 w 1225190"/>
              <a:gd name="connsiteY28" fmla="*/ 205055 h 1559240"/>
              <a:gd name="connsiteX29" fmla="*/ 307839 w 1225190"/>
              <a:gd name="connsiteY29" fmla="*/ 52420 h 1559240"/>
              <a:gd name="connsiteX30" fmla="*/ 604372 w 1225190"/>
              <a:gd name="connsiteY30" fmla="*/ 0 h 15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5190" h="1559240">
                <a:moveTo>
                  <a:pt x="604372" y="0"/>
                </a:moveTo>
                <a:cubicBezTo>
                  <a:pt x="793495" y="0"/>
                  <a:pt x="935852" y="41457"/>
                  <a:pt x="1031441" y="124370"/>
                </a:cubicBezTo>
                <a:cubicBezTo>
                  <a:pt x="1127031" y="207282"/>
                  <a:pt x="1177224" y="317947"/>
                  <a:pt x="1182021" y="456363"/>
                </a:cubicBezTo>
                <a:lnTo>
                  <a:pt x="877779" y="469725"/>
                </a:lnTo>
                <a:cubicBezTo>
                  <a:pt x="864759" y="392294"/>
                  <a:pt x="836836" y="336619"/>
                  <a:pt x="794009" y="302701"/>
                </a:cubicBezTo>
                <a:cubicBezTo>
                  <a:pt x="751182" y="268782"/>
                  <a:pt x="686942" y="251822"/>
                  <a:pt x="601289" y="251822"/>
                </a:cubicBezTo>
                <a:cubicBezTo>
                  <a:pt x="512894" y="251822"/>
                  <a:pt x="443686" y="269981"/>
                  <a:pt x="393664" y="306298"/>
                </a:cubicBezTo>
                <a:cubicBezTo>
                  <a:pt x="361458" y="329596"/>
                  <a:pt x="345355" y="360774"/>
                  <a:pt x="345355" y="399832"/>
                </a:cubicBezTo>
                <a:cubicBezTo>
                  <a:pt x="345355" y="435464"/>
                  <a:pt x="360430" y="465957"/>
                  <a:pt x="390580" y="491310"/>
                </a:cubicBezTo>
                <a:cubicBezTo>
                  <a:pt x="428953" y="523516"/>
                  <a:pt x="522145" y="557092"/>
                  <a:pt x="670154" y="592039"/>
                </a:cubicBezTo>
                <a:cubicBezTo>
                  <a:pt x="818164" y="626985"/>
                  <a:pt x="927629" y="663131"/>
                  <a:pt x="998550" y="700476"/>
                </a:cubicBezTo>
                <a:cubicBezTo>
                  <a:pt x="1069472" y="737821"/>
                  <a:pt x="1124975" y="788871"/>
                  <a:pt x="1165061" y="853625"/>
                </a:cubicBezTo>
                <a:cubicBezTo>
                  <a:pt x="1205147" y="918379"/>
                  <a:pt x="1225190" y="998380"/>
                  <a:pt x="1225190" y="1093627"/>
                </a:cubicBezTo>
                <a:cubicBezTo>
                  <a:pt x="1225190" y="1179966"/>
                  <a:pt x="1201207" y="1260823"/>
                  <a:pt x="1153241" y="1336198"/>
                </a:cubicBezTo>
                <a:cubicBezTo>
                  <a:pt x="1105275" y="1411573"/>
                  <a:pt x="1037437" y="1467591"/>
                  <a:pt x="949728" y="1504251"/>
                </a:cubicBezTo>
                <a:cubicBezTo>
                  <a:pt x="862018" y="1540910"/>
                  <a:pt x="752724" y="1559240"/>
                  <a:pt x="621845" y="1559240"/>
                </a:cubicBezTo>
                <a:cubicBezTo>
                  <a:pt x="431352" y="1559240"/>
                  <a:pt x="285055" y="1515214"/>
                  <a:pt x="182956" y="1427162"/>
                </a:cubicBezTo>
                <a:cubicBezTo>
                  <a:pt x="80857" y="1339110"/>
                  <a:pt x="19871" y="1210801"/>
                  <a:pt x="0" y="1042235"/>
                </a:cubicBezTo>
                <a:lnTo>
                  <a:pt x="296019" y="1013455"/>
                </a:lnTo>
                <a:cubicBezTo>
                  <a:pt x="313835" y="1112813"/>
                  <a:pt x="349981" y="1185790"/>
                  <a:pt x="404456" y="1232386"/>
                </a:cubicBezTo>
                <a:cubicBezTo>
                  <a:pt x="458932" y="1278981"/>
                  <a:pt x="532423" y="1302279"/>
                  <a:pt x="624929" y="1302279"/>
                </a:cubicBezTo>
                <a:cubicBezTo>
                  <a:pt x="722917" y="1302279"/>
                  <a:pt x="796750" y="1281551"/>
                  <a:pt x="846429" y="1240095"/>
                </a:cubicBezTo>
                <a:cubicBezTo>
                  <a:pt x="896108" y="1198638"/>
                  <a:pt x="920948" y="1150158"/>
                  <a:pt x="920948" y="1094655"/>
                </a:cubicBezTo>
                <a:cubicBezTo>
                  <a:pt x="920948" y="1059023"/>
                  <a:pt x="910498" y="1028701"/>
                  <a:pt x="889599" y="1003690"/>
                </a:cubicBezTo>
                <a:cubicBezTo>
                  <a:pt x="868699" y="978680"/>
                  <a:pt x="832211" y="956923"/>
                  <a:pt x="780133" y="938422"/>
                </a:cubicBezTo>
                <a:cubicBezTo>
                  <a:pt x="744501" y="926088"/>
                  <a:pt x="663302" y="904161"/>
                  <a:pt x="536534" y="872640"/>
                </a:cubicBezTo>
                <a:cubicBezTo>
                  <a:pt x="373450" y="832212"/>
                  <a:pt x="259016" y="782532"/>
                  <a:pt x="193234" y="723603"/>
                </a:cubicBezTo>
                <a:cubicBezTo>
                  <a:pt x="100728" y="640690"/>
                  <a:pt x="54475" y="539619"/>
                  <a:pt x="54475" y="420389"/>
                </a:cubicBezTo>
                <a:cubicBezTo>
                  <a:pt x="54475" y="343643"/>
                  <a:pt x="76231" y="271865"/>
                  <a:pt x="119743" y="205055"/>
                </a:cubicBezTo>
                <a:cubicBezTo>
                  <a:pt x="163255" y="138245"/>
                  <a:pt x="225954" y="87367"/>
                  <a:pt x="307839" y="52420"/>
                </a:cubicBezTo>
                <a:cubicBezTo>
                  <a:pt x="389724" y="17474"/>
                  <a:pt x="488568" y="0"/>
                  <a:pt x="604372"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1"/>
          </p:nvPr>
        </p:nvSpPr>
        <p:spPr>
          <a:xfrm>
            <a:off x="3872219" y="2366363"/>
            <a:ext cx="1977572" cy="1506820"/>
          </a:xfrm>
          <a:custGeom>
            <a:avLst/>
            <a:gdLst>
              <a:gd name="connsiteX0" fmla="*/ 0 w 1977572"/>
              <a:gd name="connsiteY0" fmla="*/ 0 h 1506820"/>
              <a:gd name="connsiteX1" fmla="*/ 311436 w 1977572"/>
              <a:gd name="connsiteY1" fmla="*/ 0 h 1506820"/>
              <a:gd name="connsiteX2" fmla="*/ 538590 w 1977572"/>
              <a:gd name="connsiteY2" fmla="*/ 1035040 h 1506820"/>
              <a:gd name="connsiteX3" fmla="*/ 814052 w 1977572"/>
              <a:gd name="connsiteY3" fmla="*/ 0 h 1506820"/>
              <a:gd name="connsiteX4" fmla="*/ 1175853 w 1977572"/>
              <a:gd name="connsiteY4" fmla="*/ 0 h 1506820"/>
              <a:gd name="connsiteX5" fmla="*/ 1440009 w 1977572"/>
              <a:gd name="connsiteY5" fmla="*/ 1052513 h 1506820"/>
              <a:gd name="connsiteX6" fmla="*/ 1671274 w 1977572"/>
              <a:gd name="connsiteY6" fmla="*/ 0 h 1506820"/>
              <a:gd name="connsiteX7" fmla="*/ 1977572 w 1977572"/>
              <a:gd name="connsiteY7" fmla="*/ 0 h 1506820"/>
              <a:gd name="connsiteX8" fmla="*/ 1611659 w 1977572"/>
              <a:gd name="connsiteY8" fmla="*/ 1506820 h 1506820"/>
              <a:gd name="connsiteX9" fmla="*/ 1288916 w 1977572"/>
              <a:gd name="connsiteY9" fmla="*/ 1506820 h 1506820"/>
              <a:gd name="connsiteX10" fmla="*/ 988786 w 1977572"/>
              <a:gd name="connsiteY10" fmla="*/ 380303 h 1506820"/>
              <a:gd name="connsiteX11" fmla="*/ 689683 w 1977572"/>
              <a:gd name="connsiteY11" fmla="*/ 1506820 h 1506820"/>
              <a:gd name="connsiteX12" fmla="*/ 359745 w 1977572"/>
              <a:gd name="connsiteY12" fmla="*/ 1506820 h 15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7572" h="1506820">
                <a:moveTo>
                  <a:pt x="0" y="0"/>
                </a:moveTo>
                <a:lnTo>
                  <a:pt x="311436" y="0"/>
                </a:lnTo>
                <a:lnTo>
                  <a:pt x="538590" y="1035040"/>
                </a:lnTo>
                <a:lnTo>
                  <a:pt x="814052" y="0"/>
                </a:lnTo>
                <a:lnTo>
                  <a:pt x="1175853" y="0"/>
                </a:lnTo>
                <a:lnTo>
                  <a:pt x="1440009" y="1052513"/>
                </a:lnTo>
                <a:lnTo>
                  <a:pt x="1671274" y="0"/>
                </a:lnTo>
                <a:lnTo>
                  <a:pt x="1977572" y="0"/>
                </a:lnTo>
                <a:lnTo>
                  <a:pt x="1611659" y="1506820"/>
                </a:lnTo>
                <a:lnTo>
                  <a:pt x="1288916" y="1506820"/>
                </a:lnTo>
                <a:lnTo>
                  <a:pt x="988786" y="380303"/>
                </a:lnTo>
                <a:lnTo>
                  <a:pt x="689683" y="1506820"/>
                </a:lnTo>
                <a:lnTo>
                  <a:pt x="359745" y="1506820"/>
                </a:lnTo>
                <a:close/>
              </a:path>
            </a:pathLst>
          </a:custGeom>
        </p:spPr>
        <p:txBody>
          <a:bodyPr wrap="square">
            <a:noAutofit/>
          </a:bodyPr>
          <a:lstStyle/>
          <a:p>
            <a:endParaRPr lang="zh-CN" altLang="en-US"/>
          </a:p>
        </p:txBody>
      </p:sp>
      <p:sp>
        <p:nvSpPr>
          <p:cNvPr id="17" name="任意多边形: 形状 16"/>
          <p:cNvSpPr>
            <a:spLocks noGrp="1"/>
          </p:cNvSpPr>
          <p:nvPr>
            <p:ph type="pic" sz="quarter" idx="12"/>
          </p:nvPr>
        </p:nvSpPr>
        <p:spPr>
          <a:xfrm>
            <a:off x="6900561" y="2340667"/>
            <a:ext cx="1461594" cy="1558212"/>
          </a:xfrm>
          <a:custGeom>
            <a:avLst/>
            <a:gdLst>
              <a:gd name="connsiteX0" fmla="*/ 731825 w 1461594"/>
              <a:gd name="connsiteY0" fmla="*/ 260045 h 1558212"/>
              <a:gd name="connsiteX1" fmla="*/ 428611 w 1461594"/>
              <a:gd name="connsiteY1" fmla="*/ 389039 h 1558212"/>
              <a:gd name="connsiteX2" fmla="*/ 313492 w 1461594"/>
              <a:gd name="connsiteY2" fmla="*/ 778079 h 1558212"/>
              <a:gd name="connsiteX3" fmla="*/ 431694 w 1461594"/>
              <a:gd name="connsiteY3" fmla="*/ 1166090 h 1558212"/>
              <a:gd name="connsiteX4" fmla="*/ 731825 w 1461594"/>
              <a:gd name="connsiteY4" fmla="*/ 1298168 h 1558212"/>
              <a:gd name="connsiteX5" fmla="*/ 1030414 w 1461594"/>
              <a:gd name="connsiteY5" fmla="*/ 1167118 h 1558212"/>
              <a:gd name="connsiteX6" fmla="*/ 1147074 w 1461594"/>
              <a:gd name="connsiteY6" fmla="*/ 773967 h 1558212"/>
              <a:gd name="connsiteX7" fmla="*/ 1033497 w 1461594"/>
              <a:gd name="connsiteY7" fmla="*/ 387498 h 1558212"/>
              <a:gd name="connsiteX8" fmla="*/ 731825 w 1461594"/>
              <a:gd name="connsiteY8" fmla="*/ 260045 h 1558212"/>
              <a:gd name="connsiteX9" fmla="*/ 728741 w 1461594"/>
              <a:gd name="connsiteY9" fmla="*/ 0 h 1558212"/>
              <a:gd name="connsiteX10" fmla="*/ 1261679 w 1461594"/>
              <a:gd name="connsiteY10" fmla="*/ 206597 h 1558212"/>
              <a:gd name="connsiteX11" fmla="*/ 1461594 w 1461594"/>
              <a:gd name="connsiteY11" fmla="*/ 781162 h 1558212"/>
              <a:gd name="connsiteX12" fmla="*/ 1263220 w 1461594"/>
              <a:gd name="connsiteY12" fmla="*/ 1352130 h 1558212"/>
              <a:gd name="connsiteX13" fmla="*/ 732853 w 1461594"/>
              <a:gd name="connsiteY13" fmla="*/ 1558212 h 1558212"/>
              <a:gd name="connsiteX14" fmla="*/ 198374 w 1461594"/>
              <a:gd name="connsiteY14" fmla="*/ 1353157 h 1558212"/>
              <a:gd name="connsiteX15" fmla="*/ 0 w 1461594"/>
              <a:gd name="connsiteY15" fmla="*/ 788357 h 1558212"/>
              <a:gd name="connsiteX16" fmla="*/ 68865 w 1461594"/>
              <a:gd name="connsiteY16" fmla="*/ 401888 h 1558212"/>
              <a:gd name="connsiteX17" fmla="*/ 209166 w 1461594"/>
              <a:gd name="connsiteY17" fmla="*/ 195291 h 1558212"/>
              <a:gd name="connsiteX18" fmla="*/ 403943 w 1461594"/>
              <a:gd name="connsiteY18" fmla="*/ 59615 h 1558212"/>
              <a:gd name="connsiteX19" fmla="*/ 728741 w 1461594"/>
              <a:gd name="connsiteY19" fmla="*/ 0 h 15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1594" h="1558212">
                <a:moveTo>
                  <a:pt x="731825" y="260045"/>
                </a:moveTo>
                <a:cubicBezTo>
                  <a:pt x="606428" y="260045"/>
                  <a:pt x="505357" y="303043"/>
                  <a:pt x="428611" y="389039"/>
                </a:cubicBezTo>
                <a:cubicBezTo>
                  <a:pt x="351865" y="475036"/>
                  <a:pt x="313492" y="604715"/>
                  <a:pt x="313492" y="778079"/>
                </a:cubicBezTo>
                <a:cubicBezTo>
                  <a:pt x="313492" y="948701"/>
                  <a:pt x="352893" y="1078038"/>
                  <a:pt x="431694" y="1166090"/>
                </a:cubicBezTo>
                <a:cubicBezTo>
                  <a:pt x="510496" y="1254142"/>
                  <a:pt x="610539" y="1298168"/>
                  <a:pt x="731825" y="1298168"/>
                </a:cubicBezTo>
                <a:cubicBezTo>
                  <a:pt x="853111" y="1298168"/>
                  <a:pt x="952640" y="1254484"/>
                  <a:pt x="1030414" y="1167118"/>
                </a:cubicBezTo>
                <a:cubicBezTo>
                  <a:pt x="1108187" y="1079751"/>
                  <a:pt x="1147074" y="948701"/>
                  <a:pt x="1147074" y="773967"/>
                </a:cubicBezTo>
                <a:cubicBezTo>
                  <a:pt x="1147074" y="601289"/>
                  <a:pt x="1109215" y="472466"/>
                  <a:pt x="1033497" y="387498"/>
                </a:cubicBezTo>
                <a:cubicBezTo>
                  <a:pt x="957779" y="302529"/>
                  <a:pt x="857222" y="260045"/>
                  <a:pt x="731825" y="260045"/>
                </a:cubicBezTo>
                <a:close/>
                <a:moveTo>
                  <a:pt x="728741" y="0"/>
                </a:moveTo>
                <a:cubicBezTo>
                  <a:pt x="950756" y="0"/>
                  <a:pt x="1128402" y="68866"/>
                  <a:pt x="1261679" y="206597"/>
                </a:cubicBezTo>
                <a:cubicBezTo>
                  <a:pt x="1394956" y="344328"/>
                  <a:pt x="1461594" y="535850"/>
                  <a:pt x="1461594" y="781162"/>
                </a:cubicBezTo>
                <a:cubicBezTo>
                  <a:pt x="1461594" y="1024418"/>
                  <a:pt x="1395470" y="1214741"/>
                  <a:pt x="1263220" y="1352130"/>
                </a:cubicBezTo>
                <a:cubicBezTo>
                  <a:pt x="1130971" y="1489518"/>
                  <a:pt x="954182" y="1558212"/>
                  <a:pt x="732853" y="1558212"/>
                </a:cubicBezTo>
                <a:cubicBezTo>
                  <a:pt x="508783" y="1558212"/>
                  <a:pt x="330623" y="1489861"/>
                  <a:pt x="198374" y="1353157"/>
                </a:cubicBezTo>
                <a:cubicBezTo>
                  <a:pt x="66125" y="1216454"/>
                  <a:pt x="0" y="1028187"/>
                  <a:pt x="0" y="788357"/>
                </a:cubicBezTo>
                <a:cubicBezTo>
                  <a:pt x="0" y="634866"/>
                  <a:pt x="22955" y="506042"/>
                  <a:pt x="68865" y="401888"/>
                </a:cubicBezTo>
                <a:cubicBezTo>
                  <a:pt x="103127" y="325142"/>
                  <a:pt x="149894" y="256276"/>
                  <a:pt x="209166" y="195291"/>
                </a:cubicBezTo>
                <a:cubicBezTo>
                  <a:pt x="268438" y="134305"/>
                  <a:pt x="333364" y="89080"/>
                  <a:pt x="403943" y="59615"/>
                </a:cubicBezTo>
                <a:cubicBezTo>
                  <a:pt x="497819" y="19872"/>
                  <a:pt x="606085" y="0"/>
                  <a:pt x="728741"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9445691" y="2366363"/>
            <a:ext cx="1197438" cy="1506820"/>
          </a:xfrm>
          <a:custGeom>
            <a:avLst/>
            <a:gdLst>
              <a:gd name="connsiteX0" fmla="*/ 0 w 1197438"/>
              <a:gd name="connsiteY0" fmla="*/ 0 h 1506820"/>
              <a:gd name="connsiteX1" fmla="*/ 1197438 w 1197438"/>
              <a:gd name="connsiteY1" fmla="*/ 0 h 1506820"/>
              <a:gd name="connsiteX2" fmla="*/ 1197438 w 1197438"/>
              <a:gd name="connsiteY2" fmla="*/ 254906 h 1506820"/>
              <a:gd name="connsiteX3" fmla="*/ 751354 w 1197438"/>
              <a:gd name="connsiteY3" fmla="*/ 254906 h 1506820"/>
              <a:gd name="connsiteX4" fmla="*/ 751354 w 1197438"/>
              <a:gd name="connsiteY4" fmla="*/ 1506820 h 1506820"/>
              <a:gd name="connsiteX5" fmla="*/ 447112 w 1197438"/>
              <a:gd name="connsiteY5" fmla="*/ 1506820 h 1506820"/>
              <a:gd name="connsiteX6" fmla="*/ 447112 w 1197438"/>
              <a:gd name="connsiteY6" fmla="*/ 254906 h 1506820"/>
              <a:gd name="connsiteX7" fmla="*/ 0 w 1197438"/>
              <a:gd name="connsiteY7" fmla="*/ 254906 h 15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438" h="1506820">
                <a:moveTo>
                  <a:pt x="0" y="0"/>
                </a:moveTo>
                <a:lnTo>
                  <a:pt x="1197438" y="0"/>
                </a:lnTo>
                <a:lnTo>
                  <a:pt x="1197438" y="254906"/>
                </a:lnTo>
                <a:lnTo>
                  <a:pt x="751354" y="254906"/>
                </a:lnTo>
                <a:lnTo>
                  <a:pt x="751354" y="1506820"/>
                </a:lnTo>
                <a:lnTo>
                  <a:pt x="447112" y="1506820"/>
                </a:lnTo>
                <a:lnTo>
                  <a:pt x="447112" y="254906"/>
                </a:lnTo>
                <a:lnTo>
                  <a:pt x="0" y="25490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897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7" name="任意多边形: 形状 16"/>
          <p:cNvSpPr>
            <a:spLocks noGrp="1"/>
          </p:cNvSpPr>
          <p:nvPr>
            <p:ph type="pic" sz="quarter" idx="13"/>
          </p:nvPr>
        </p:nvSpPr>
        <p:spPr>
          <a:xfrm>
            <a:off x="5326416"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4"/>
          </p:nvPr>
        </p:nvSpPr>
        <p:spPr>
          <a:xfrm>
            <a:off x="8420098"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
        <p:nvSpPr>
          <p:cNvPr id="13" name="任意多边形: 形状 12"/>
          <p:cNvSpPr>
            <a:spLocks noGrp="1"/>
          </p:cNvSpPr>
          <p:nvPr>
            <p:ph type="pic" sz="quarter" idx="12"/>
          </p:nvPr>
        </p:nvSpPr>
        <p:spPr>
          <a:xfrm>
            <a:off x="2232734" y="2371803"/>
            <a:ext cx="1539166" cy="1539166"/>
          </a:xfrm>
          <a:custGeom>
            <a:avLst/>
            <a:gdLst>
              <a:gd name="connsiteX0" fmla="*/ 769583 w 1539166"/>
              <a:gd name="connsiteY0" fmla="*/ 0 h 1539166"/>
              <a:gd name="connsiteX1" fmla="*/ 1539166 w 1539166"/>
              <a:gd name="connsiteY1" fmla="*/ 769583 h 1539166"/>
              <a:gd name="connsiteX2" fmla="*/ 769583 w 1539166"/>
              <a:gd name="connsiteY2" fmla="*/ 1539166 h 1539166"/>
              <a:gd name="connsiteX3" fmla="*/ 0 w 1539166"/>
              <a:gd name="connsiteY3" fmla="*/ 769583 h 1539166"/>
              <a:gd name="connsiteX4" fmla="*/ 769583 w 1539166"/>
              <a:gd name="connsiteY4" fmla="*/ 0 h 15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166" h="1539166">
                <a:moveTo>
                  <a:pt x="769583" y="0"/>
                </a:moveTo>
                <a:cubicBezTo>
                  <a:pt x="1194612" y="0"/>
                  <a:pt x="1539166" y="344554"/>
                  <a:pt x="1539166" y="769583"/>
                </a:cubicBezTo>
                <a:cubicBezTo>
                  <a:pt x="1539166" y="1194612"/>
                  <a:pt x="1194612" y="1539166"/>
                  <a:pt x="769583" y="1539166"/>
                </a:cubicBezTo>
                <a:cubicBezTo>
                  <a:pt x="344554" y="1539166"/>
                  <a:pt x="0" y="1194612"/>
                  <a:pt x="0" y="769583"/>
                </a:cubicBezTo>
                <a:cubicBezTo>
                  <a:pt x="0" y="344554"/>
                  <a:pt x="344554" y="0"/>
                  <a:pt x="769583"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795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8316913" y="2133600"/>
            <a:ext cx="2819400" cy="2819400"/>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5038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181348" y="1848097"/>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3"/>
                  <a:pt x="1206116" y="77890"/>
                </a:cubicBezTo>
                <a:lnTo>
                  <a:pt x="1958259" y="830033"/>
                </a:lnTo>
                <a:cubicBezTo>
                  <a:pt x="2062112" y="933886"/>
                  <a:pt x="2062112" y="1102263"/>
                  <a:pt x="1958259" y="1206116"/>
                </a:cubicBezTo>
                <a:lnTo>
                  <a:pt x="1206116" y="1958259"/>
                </a:lnTo>
                <a:cubicBezTo>
                  <a:pt x="1102263" y="2062112"/>
                  <a:pt x="933886" y="2062112"/>
                  <a:pt x="830033" y="1958259"/>
                </a:cubicBezTo>
                <a:lnTo>
                  <a:pt x="77890" y="1206116"/>
                </a:lnTo>
                <a:cubicBezTo>
                  <a:pt x="-25963" y="1102263"/>
                  <a:pt x="-25963" y="933886"/>
                  <a:pt x="77890" y="830033"/>
                </a:cubicBezTo>
                <a:lnTo>
                  <a:pt x="830033" y="77890"/>
                </a:lnTo>
                <a:cubicBezTo>
                  <a:pt x="881959" y="25963"/>
                  <a:pt x="950017" y="0"/>
                  <a:pt x="1018075" y="0"/>
                </a:cubicBezTo>
                <a:close/>
              </a:path>
            </a:pathLst>
          </a:custGeom>
        </p:spPr>
        <p:txBody>
          <a:bodyPr wrap="square">
            <a:noAutofit/>
          </a:bodyPr>
          <a:lstStyle/>
          <a:p>
            <a:endParaRPr lang="zh-CN" altLang="en-US"/>
          </a:p>
        </p:txBody>
      </p:sp>
      <p:sp>
        <p:nvSpPr>
          <p:cNvPr id="17" name="任意多边形: 形状 16"/>
          <p:cNvSpPr>
            <a:spLocks noGrp="1"/>
          </p:cNvSpPr>
          <p:nvPr>
            <p:ph type="pic" sz="quarter" idx="11"/>
          </p:nvPr>
        </p:nvSpPr>
        <p:spPr>
          <a:xfrm>
            <a:off x="1181348" y="4104549"/>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4"/>
                  <a:pt x="1206116" y="77890"/>
                </a:cubicBezTo>
                <a:lnTo>
                  <a:pt x="1958259" y="830033"/>
                </a:lnTo>
                <a:cubicBezTo>
                  <a:pt x="2062112" y="933886"/>
                  <a:pt x="2062112" y="1102264"/>
                  <a:pt x="1958259" y="1206116"/>
                </a:cubicBezTo>
                <a:lnTo>
                  <a:pt x="1206116" y="1958259"/>
                </a:lnTo>
                <a:cubicBezTo>
                  <a:pt x="1102263" y="2062112"/>
                  <a:pt x="933886" y="2062112"/>
                  <a:pt x="830033" y="1958259"/>
                </a:cubicBezTo>
                <a:lnTo>
                  <a:pt x="77890" y="1206116"/>
                </a:lnTo>
                <a:cubicBezTo>
                  <a:pt x="-25963" y="1102264"/>
                  <a:pt x="-25963" y="933886"/>
                  <a:pt x="77890" y="830033"/>
                </a:cubicBezTo>
                <a:lnTo>
                  <a:pt x="830033" y="77890"/>
                </a:lnTo>
                <a:cubicBezTo>
                  <a:pt x="881959" y="25964"/>
                  <a:pt x="950017" y="0"/>
                  <a:pt x="1018075"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2"/>
          </p:nvPr>
        </p:nvSpPr>
        <p:spPr>
          <a:xfrm>
            <a:off x="6179706" y="1848097"/>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3"/>
                  <a:pt x="1206116" y="77890"/>
                </a:cubicBezTo>
                <a:lnTo>
                  <a:pt x="1958259" y="830033"/>
                </a:lnTo>
                <a:cubicBezTo>
                  <a:pt x="2062112" y="933886"/>
                  <a:pt x="2062112" y="1102263"/>
                  <a:pt x="1958259" y="1206116"/>
                </a:cubicBezTo>
                <a:lnTo>
                  <a:pt x="1206116" y="1958259"/>
                </a:lnTo>
                <a:cubicBezTo>
                  <a:pt x="1102264" y="2062112"/>
                  <a:pt x="933886" y="2062112"/>
                  <a:pt x="830033" y="1958259"/>
                </a:cubicBezTo>
                <a:lnTo>
                  <a:pt x="77890" y="1206116"/>
                </a:lnTo>
                <a:cubicBezTo>
                  <a:pt x="-25963" y="1102263"/>
                  <a:pt x="-25963" y="933886"/>
                  <a:pt x="77890" y="830033"/>
                </a:cubicBezTo>
                <a:lnTo>
                  <a:pt x="830033" y="77890"/>
                </a:lnTo>
                <a:cubicBezTo>
                  <a:pt x="881960" y="25963"/>
                  <a:pt x="950017" y="0"/>
                  <a:pt x="1018075"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6179706" y="4104549"/>
            <a:ext cx="2036148" cy="2036148"/>
          </a:xfrm>
          <a:custGeom>
            <a:avLst/>
            <a:gdLst>
              <a:gd name="connsiteX0" fmla="*/ 1018075 w 2036148"/>
              <a:gd name="connsiteY0" fmla="*/ 0 h 2036148"/>
              <a:gd name="connsiteX1" fmla="*/ 1206116 w 2036148"/>
              <a:gd name="connsiteY1" fmla="*/ 77890 h 2036148"/>
              <a:gd name="connsiteX2" fmla="*/ 1958259 w 2036148"/>
              <a:gd name="connsiteY2" fmla="*/ 830033 h 2036148"/>
              <a:gd name="connsiteX3" fmla="*/ 1958259 w 2036148"/>
              <a:gd name="connsiteY3" fmla="*/ 1206116 h 2036148"/>
              <a:gd name="connsiteX4" fmla="*/ 1206116 w 2036148"/>
              <a:gd name="connsiteY4" fmla="*/ 1958259 h 2036148"/>
              <a:gd name="connsiteX5" fmla="*/ 830033 w 2036148"/>
              <a:gd name="connsiteY5" fmla="*/ 1958259 h 2036148"/>
              <a:gd name="connsiteX6" fmla="*/ 77890 w 2036148"/>
              <a:gd name="connsiteY6" fmla="*/ 1206116 h 2036148"/>
              <a:gd name="connsiteX7" fmla="*/ 77890 w 2036148"/>
              <a:gd name="connsiteY7" fmla="*/ 830033 h 2036148"/>
              <a:gd name="connsiteX8" fmla="*/ 830033 w 2036148"/>
              <a:gd name="connsiteY8" fmla="*/ 77890 h 2036148"/>
              <a:gd name="connsiteX9" fmla="*/ 1018075 w 2036148"/>
              <a:gd name="connsiteY9" fmla="*/ 0 h 203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6148" h="2036148">
                <a:moveTo>
                  <a:pt x="1018075" y="0"/>
                </a:moveTo>
                <a:cubicBezTo>
                  <a:pt x="1086132" y="0"/>
                  <a:pt x="1154190" y="25964"/>
                  <a:pt x="1206116" y="77890"/>
                </a:cubicBezTo>
                <a:lnTo>
                  <a:pt x="1958259" y="830033"/>
                </a:lnTo>
                <a:cubicBezTo>
                  <a:pt x="2062112" y="933886"/>
                  <a:pt x="2062112" y="1102264"/>
                  <a:pt x="1958259" y="1206116"/>
                </a:cubicBezTo>
                <a:lnTo>
                  <a:pt x="1206116" y="1958259"/>
                </a:lnTo>
                <a:cubicBezTo>
                  <a:pt x="1102264" y="2062112"/>
                  <a:pt x="933886" y="2062112"/>
                  <a:pt x="830033" y="1958259"/>
                </a:cubicBezTo>
                <a:lnTo>
                  <a:pt x="77890" y="1206116"/>
                </a:lnTo>
                <a:cubicBezTo>
                  <a:pt x="-25963" y="1102264"/>
                  <a:pt x="-25963" y="933886"/>
                  <a:pt x="77890" y="830033"/>
                </a:cubicBezTo>
                <a:lnTo>
                  <a:pt x="830033" y="77890"/>
                </a:lnTo>
                <a:cubicBezTo>
                  <a:pt x="881960" y="25964"/>
                  <a:pt x="950017" y="0"/>
                  <a:pt x="101807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4546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任意多边形: 形状 14"/>
          <p:cNvSpPr>
            <a:spLocks noGrp="1"/>
          </p:cNvSpPr>
          <p:nvPr>
            <p:ph type="pic" sz="quarter" idx="10"/>
          </p:nvPr>
        </p:nvSpPr>
        <p:spPr>
          <a:xfrm>
            <a:off x="1092200"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1"/>
          </p:nvPr>
        </p:nvSpPr>
        <p:spPr>
          <a:xfrm>
            <a:off x="3720571"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7" name="任意多边形: 形状 16"/>
          <p:cNvSpPr>
            <a:spLocks noGrp="1"/>
          </p:cNvSpPr>
          <p:nvPr>
            <p:ph type="pic" sz="quarter" idx="12"/>
          </p:nvPr>
        </p:nvSpPr>
        <p:spPr>
          <a:xfrm>
            <a:off x="6348942"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8977313" y="2184400"/>
            <a:ext cx="2159000" cy="2159000"/>
          </a:xfrm>
          <a:custGeom>
            <a:avLst/>
            <a:gdLst>
              <a:gd name="connsiteX0" fmla="*/ 1079500 w 2159000"/>
              <a:gd name="connsiteY0" fmla="*/ 0 h 2159000"/>
              <a:gd name="connsiteX1" fmla="*/ 2159000 w 2159000"/>
              <a:gd name="connsiteY1" fmla="*/ 1079500 h 2159000"/>
              <a:gd name="connsiteX2" fmla="*/ 1079500 w 2159000"/>
              <a:gd name="connsiteY2" fmla="*/ 2159000 h 2159000"/>
              <a:gd name="connsiteX3" fmla="*/ 0 w 2159000"/>
              <a:gd name="connsiteY3" fmla="*/ 1079500 h 2159000"/>
              <a:gd name="connsiteX4" fmla="*/ 1079500 w 2159000"/>
              <a:gd name="connsiteY4" fmla="*/ 0 h 215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0" h="2159000">
                <a:moveTo>
                  <a:pt x="1079500" y="0"/>
                </a:moveTo>
                <a:cubicBezTo>
                  <a:pt x="1675691" y="0"/>
                  <a:pt x="2159000" y="483309"/>
                  <a:pt x="2159000" y="1079500"/>
                </a:cubicBezTo>
                <a:cubicBezTo>
                  <a:pt x="2159000" y="1675691"/>
                  <a:pt x="1675691" y="2159000"/>
                  <a:pt x="1079500" y="2159000"/>
                </a:cubicBezTo>
                <a:cubicBezTo>
                  <a:pt x="483309" y="2159000"/>
                  <a:pt x="0" y="1675691"/>
                  <a:pt x="0" y="1079500"/>
                </a:cubicBezTo>
                <a:cubicBezTo>
                  <a:pt x="0" y="483309"/>
                  <a:pt x="483309" y="0"/>
                  <a:pt x="1079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467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4576363" y="1919503"/>
            <a:ext cx="3039274" cy="4352720"/>
          </a:xfrm>
          <a:custGeom>
            <a:avLst/>
            <a:gdLst>
              <a:gd name="connsiteX0" fmla="*/ 0 w 3039274"/>
              <a:gd name="connsiteY0" fmla="*/ 0 h 4352720"/>
              <a:gd name="connsiteX1" fmla="*/ 3039274 w 3039274"/>
              <a:gd name="connsiteY1" fmla="*/ 0 h 4352720"/>
              <a:gd name="connsiteX2" fmla="*/ 3039274 w 3039274"/>
              <a:gd name="connsiteY2" fmla="*/ 4352720 h 4352720"/>
              <a:gd name="connsiteX3" fmla="*/ 0 w 3039274"/>
              <a:gd name="connsiteY3" fmla="*/ 4352720 h 4352720"/>
            </a:gdLst>
            <a:ahLst/>
            <a:cxnLst>
              <a:cxn ang="0">
                <a:pos x="connsiteX0" y="connsiteY0"/>
              </a:cxn>
              <a:cxn ang="0">
                <a:pos x="connsiteX1" y="connsiteY1"/>
              </a:cxn>
              <a:cxn ang="0">
                <a:pos x="connsiteX2" y="connsiteY2"/>
              </a:cxn>
              <a:cxn ang="0">
                <a:pos x="connsiteX3" y="connsiteY3"/>
              </a:cxn>
            </a:cxnLst>
            <a:rect l="l" t="t" r="r" b="b"/>
            <a:pathLst>
              <a:path w="3039274" h="4352720">
                <a:moveTo>
                  <a:pt x="0" y="0"/>
                </a:moveTo>
                <a:lnTo>
                  <a:pt x="3039274" y="0"/>
                </a:lnTo>
                <a:lnTo>
                  <a:pt x="3039274" y="4352720"/>
                </a:lnTo>
                <a:lnTo>
                  <a:pt x="0" y="435272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0699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 y="3428999"/>
            <a:ext cx="12191999" cy="3429000"/>
          </a:xfrm>
          <a:custGeom>
            <a:avLst/>
            <a:gdLst>
              <a:gd name="connsiteX0" fmla="*/ 9869714 w 12191999"/>
              <a:gd name="connsiteY0" fmla="*/ 1474791 h 3429000"/>
              <a:gd name="connsiteX1" fmla="*/ 12191999 w 12191999"/>
              <a:gd name="connsiteY1" fmla="*/ 1474791 h 3429000"/>
              <a:gd name="connsiteX2" fmla="*/ 12191999 w 12191999"/>
              <a:gd name="connsiteY2" fmla="*/ 3429000 h 3429000"/>
              <a:gd name="connsiteX3" fmla="*/ 9869714 w 12191999"/>
              <a:gd name="connsiteY3" fmla="*/ 3429000 h 3429000"/>
              <a:gd name="connsiteX4" fmla="*/ 5152572 w 12191999"/>
              <a:gd name="connsiteY4" fmla="*/ 1474791 h 3429000"/>
              <a:gd name="connsiteX5" fmla="*/ 9797143 w 12191999"/>
              <a:gd name="connsiteY5" fmla="*/ 1474791 h 3429000"/>
              <a:gd name="connsiteX6" fmla="*/ 9797143 w 12191999"/>
              <a:gd name="connsiteY6" fmla="*/ 3429000 h 3429000"/>
              <a:gd name="connsiteX7" fmla="*/ 5152572 w 12191999"/>
              <a:gd name="connsiteY7" fmla="*/ 3429000 h 3429000"/>
              <a:gd name="connsiteX8" fmla="*/ 3643085 w 12191999"/>
              <a:gd name="connsiteY8" fmla="*/ 1474791 h 3429000"/>
              <a:gd name="connsiteX9" fmla="*/ 5080000 w 12191999"/>
              <a:gd name="connsiteY9" fmla="*/ 1474791 h 3429000"/>
              <a:gd name="connsiteX10" fmla="*/ 5080000 w 12191999"/>
              <a:gd name="connsiteY10" fmla="*/ 3429000 h 3429000"/>
              <a:gd name="connsiteX11" fmla="*/ 3643085 w 12191999"/>
              <a:gd name="connsiteY11" fmla="*/ 3429000 h 3429000"/>
              <a:gd name="connsiteX12" fmla="*/ 0 w 12191999"/>
              <a:gd name="connsiteY12" fmla="*/ 1474791 h 3429000"/>
              <a:gd name="connsiteX13" fmla="*/ 3570514 w 12191999"/>
              <a:gd name="connsiteY13" fmla="*/ 1474791 h 3429000"/>
              <a:gd name="connsiteX14" fmla="*/ 3570514 w 12191999"/>
              <a:gd name="connsiteY14" fmla="*/ 3429000 h 3429000"/>
              <a:gd name="connsiteX15" fmla="*/ 0 w 12191999"/>
              <a:gd name="connsiteY15" fmla="*/ 3429000 h 3429000"/>
              <a:gd name="connsiteX16" fmla="*/ 8592456 w 12191999"/>
              <a:gd name="connsiteY16" fmla="*/ 0 h 3429000"/>
              <a:gd name="connsiteX17" fmla="*/ 12191999 w 12191999"/>
              <a:gd name="connsiteY17" fmla="*/ 0 h 3429000"/>
              <a:gd name="connsiteX18" fmla="*/ 12191999 w 12191999"/>
              <a:gd name="connsiteY18" fmla="*/ 1418771 h 3429000"/>
              <a:gd name="connsiteX19" fmla="*/ 8592456 w 12191999"/>
              <a:gd name="connsiteY19" fmla="*/ 1418771 h 3429000"/>
              <a:gd name="connsiteX20" fmla="*/ 4325256 w 12191999"/>
              <a:gd name="connsiteY20" fmla="*/ 0 h 3429000"/>
              <a:gd name="connsiteX21" fmla="*/ 8534399 w 12191999"/>
              <a:gd name="connsiteY21" fmla="*/ 0 h 3429000"/>
              <a:gd name="connsiteX22" fmla="*/ 8534399 w 12191999"/>
              <a:gd name="connsiteY22" fmla="*/ 1418771 h 3429000"/>
              <a:gd name="connsiteX23" fmla="*/ 4325256 w 12191999"/>
              <a:gd name="connsiteY23" fmla="*/ 1418771 h 3429000"/>
              <a:gd name="connsiteX24" fmla="*/ 0 w 12191999"/>
              <a:gd name="connsiteY24" fmla="*/ 0 h 3429000"/>
              <a:gd name="connsiteX25" fmla="*/ 4267199 w 12191999"/>
              <a:gd name="connsiteY25" fmla="*/ 0 h 3429000"/>
              <a:gd name="connsiteX26" fmla="*/ 4267199 w 12191999"/>
              <a:gd name="connsiteY26" fmla="*/ 1418771 h 3429000"/>
              <a:gd name="connsiteX27" fmla="*/ 0 w 12191999"/>
              <a:gd name="connsiteY27" fmla="*/ 141877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1999" h="3429000">
                <a:moveTo>
                  <a:pt x="9869714" y="1474791"/>
                </a:moveTo>
                <a:lnTo>
                  <a:pt x="12191999" y="1474791"/>
                </a:lnTo>
                <a:lnTo>
                  <a:pt x="12191999" y="3429000"/>
                </a:lnTo>
                <a:lnTo>
                  <a:pt x="9869714" y="3429000"/>
                </a:lnTo>
                <a:close/>
                <a:moveTo>
                  <a:pt x="5152572" y="1474791"/>
                </a:moveTo>
                <a:lnTo>
                  <a:pt x="9797143" y="1474791"/>
                </a:lnTo>
                <a:lnTo>
                  <a:pt x="9797143" y="3429000"/>
                </a:lnTo>
                <a:lnTo>
                  <a:pt x="5152572" y="3429000"/>
                </a:lnTo>
                <a:close/>
                <a:moveTo>
                  <a:pt x="3643085" y="1474791"/>
                </a:moveTo>
                <a:lnTo>
                  <a:pt x="5080000" y="1474791"/>
                </a:lnTo>
                <a:lnTo>
                  <a:pt x="5080000" y="3429000"/>
                </a:lnTo>
                <a:lnTo>
                  <a:pt x="3643085" y="3429000"/>
                </a:lnTo>
                <a:close/>
                <a:moveTo>
                  <a:pt x="0" y="1474791"/>
                </a:moveTo>
                <a:lnTo>
                  <a:pt x="3570514" y="1474791"/>
                </a:lnTo>
                <a:lnTo>
                  <a:pt x="3570514" y="3429000"/>
                </a:lnTo>
                <a:lnTo>
                  <a:pt x="0" y="3429000"/>
                </a:lnTo>
                <a:close/>
                <a:moveTo>
                  <a:pt x="8592456" y="0"/>
                </a:moveTo>
                <a:lnTo>
                  <a:pt x="12191999" y="0"/>
                </a:lnTo>
                <a:lnTo>
                  <a:pt x="12191999" y="1418771"/>
                </a:lnTo>
                <a:lnTo>
                  <a:pt x="8592456" y="1418771"/>
                </a:lnTo>
                <a:close/>
                <a:moveTo>
                  <a:pt x="4325256" y="0"/>
                </a:moveTo>
                <a:lnTo>
                  <a:pt x="8534399" y="0"/>
                </a:lnTo>
                <a:lnTo>
                  <a:pt x="8534399" y="1418771"/>
                </a:lnTo>
                <a:lnTo>
                  <a:pt x="4325256" y="1418771"/>
                </a:lnTo>
                <a:close/>
                <a:moveTo>
                  <a:pt x="0" y="0"/>
                </a:moveTo>
                <a:lnTo>
                  <a:pt x="4267199" y="0"/>
                </a:lnTo>
                <a:lnTo>
                  <a:pt x="4267199" y="1418771"/>
                </a:lnTo>
                <a:lnTo>
                  <a:pt x="0" y="1418771"/>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8961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1" name="任意多边形: 形状 20"/>
          <p:cNvSpPr>
            <a:spLocks noGrp="1"/>
          </p:cNvSpPr>
          <p:nvPr>
            <p:ph type="pic" sz="quarter" idx="10"/>
          </p:nvPr>
        </p:nvSpPr>
        <p:spPr>
          <a:xfrm>
            <a:off x="1092200"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20" name="任意多边形: 形状 19"/>
          <p:cNvSpPr>
            <a:spLocks noGrp="1"/>
          </p:cNvSpPr>
          <p:nvPr>
            <p:ph type="pic" sz="quarter" idx="11"/>
          </p:nvPr>
        </p:nvSpPr>
        <p:spPr>
          <a:xfrm>
            <a:off x="3101944"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9" name="任意多边形: 形状 18"/>
          <p:cNvSpPr>
            <a:spLocks noGrp="1"/>
          </p:cNvSpPr>
          <p:nvPr>
            <p:ph type="pic" sz="quarter" idx="12"/>
          </p:nvPr>
        </p:nvSpPr>
        <p:spPr>
          <a:xfrm>
            <a:off x="5111689"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8" name="任意多边形: 形状 17"/>
          <p:cNvSpPr>
            <a:spLocks noGrp="1"/>
          </p:cNvSpPr>
          <p:nvPr>
            <p:ph type="pic" sz="quarter" idx="13"/>
          </p:nvPr>
        </p:nvSpPr>
        <p:spPr>
          <a:xfrm>
            <a:off x="7121433"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
        <p:nvSpPr>
          <p:cNvPr id="17" name="任意多边形: 形状 16"/>
          <p:cNvSpPr>
            <a:spLocks noGrp="1"/>
          </p:cNvSpPr>
          <p:nvPr>
            <p:ph type="pic" sz="quarter" idx="14"/>
          </p:nvPr>
        </p:nvSpPr>
        <p:spPr>
          <a:xfrm>
            <a:off x="9131176" y="2152650"/>
            <a:ext cx="2005137" cy="2552700"/>
          </a:xfrm>
          <a:custGeom>
            <a:avLst/>
            <a:gdLst>
              <a:gd name="connsiteX0" fmla="*/ 0 w 2005137"/>
              <a:gd name="connsiteY0" fmla="*/ 0 h 2552700"/>
              <a:gd name="connsiteX1" fmla="*/ 2005137 w 2005137"/>
              <a:gd name="connsiteY1" fmla="*/ 0 h 2552700"/>
              <a:gd name="connsiteX2" fmla="*/ 2005137 w 2005137"/>
              <a:gd name="connsiteY2" fmla="*/ 2552700 h 2552700"/>
              <a:gd name="connsiteX3" fmla="*/ 0 w 2005137"/>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2005137" h="2552700">
                <a:moveTo>
                  <a:pt x="0" y="0"/>
                </a:moveTo>
                <a:lnTo>
                  <a:pt x="2005137" y="0"/>
                </a:lnTo>
                <a:lnTo>
                  <a:pt x="2005137" y="2552700"/>
                </a:lnTo>
                <a:lnTo>
                  <a:pt x="0" y="25527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7755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7" name="任意多边形: 形状 26"/>
          <p:cNvSpPr>
            <a:spLocks noGrp="1"/>
          </p:cNvSpPr>
          <p:nvPr>
            <p:ph type="pic" sz="quarter" idx="14"/>
          </p:nvPr>
        </p:nvSpPr>
        <p:spPr>
          <a:xfrm>
            <a:off x="8616157" y="5015706"/>
            <a:ext cx="2520156" cy="1066006"/>
          </a:xfrm>
          <a:custGeom>
            <a:avLst/>
            <a:gdLst>
              <a:gd name="connsiteX0" fmla="*/ 0 w 2520156"/>
              <a:gd name="connsiteY0" fmla="*/ 0 h 1066006"/>
              <a:gd name="connsiteX1" fmla="*/ 2520156 w 2520156"/>
              <a:gd name="connsiteY1" fmla="*/ 0 h 1066006"/>
              <a:gd name="connsiteX2" fmla="*/ 2520156 w 2520156"/>
              <a:gd name="connsiteY2" fmla="*/ 1066006 h 1066006"/>
              <a:gd name="connsiteX3" fmla="*/ 0 w 2520156"/>
              <a:gd name="connsiteY3" fmla="*/ 1066006 h 1066006"/>
            </a:gdLst>
            <a:ahLst/>
            <a:cxnLst>
              <a:cxn ang="0">
                <a:pos x="connsiteX0" y="connsiteY0"/>
              </a:cxn>
              <a:cxn ang="0">
                <a:pos x="connsiteX1" y="connsiteY1"/>
              </a:cxn>
              <a:cxn ang="0">
                <a:pos x="connsiteX2" y="connsiteY2"/>
              </a:cxn>
              <a:cxn ang="0">
                <a:pos x="connsiteX3" y="connsiteY3"/>
              </a:cxn>
            </a:cxnLst>
            <a:rect l="l" t="t" r="r" b="b"/>
            <a:pathLst>
              <a:path w="2520156" h="1066006">
                <a:moveTo>
                  <a:pt x="0" y="0"/>
                </a:moveTo>
                <a:lnTo>
                  <a:pt x="2520156" y="0"/>
                </a:lnTo>
                <a:lnTo>
                  <a:pt x="2520156" y="1066006"/>
                </a:lnTo>
                <a:lnTo>
                  <a:pt x="0" y="1066006"/>
                </a:lnTo>
                <a:close/>
              </a:path>
            </a:pathLst>
          </a:custGeom>
        </p:spPr>
        <p:txBody>
          <a:bodyPr wrap="square">
            <a:noAutofit/>
          </a:bodyPr>
          <a:lstStyle/>
          <a:p>
            <a:endParaRPr lang="zh-CN" altLang="en-US"/>
          </a:p>
        </p:txBody>
      </p:sp>
      <p:sp>
        <p:nvSpPr>
          <p:cNvPr id="24" name="任意多边形: 形状 23"/>
          <p:cNvSpPr>
            <a:spLocks noGrp="1"/>
          </p:cNvSpPr>
          <p:nvPr>
            <p:ph type="pic" sz="quarter" idx="15"/>
          </p:nvPr>
        </p:nvSpPr>
        <p:spPr>
          <a:xfrm>
            <a:off x="8616157" y="3543300"/>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1" name="任意多边形: 形状 20"/>
          <p:cNvSpPr>
            <a:spLocks noGrp="1"/>
          </p:cNvSpPr>
          <p:nvPr>
            <p:ph type="pic" sz="quarter" idx="10"/>
          </p:nvPr>
        </p:nvSpPr>
        <p:spPr>
          <a:xfrm>
            <a:off x="1055688" y="2070894"/>
            <a:ext cx="5040312" cy="2944812"/>
          </a:xfrm>
          <a:custGeom>
            <a:avLst/>
            <a:gdLst>
              <a:gd name="connsiteX0" fmla="*/ 0 w 5040312"/>
              <a:gd name="connsiteY0" fmla="*/ 0 h 2944812"/>
              <a:gd name="connsiteX1" fmla="*/ 5040312 w 5040312"/>
              <a:gd name="connsiteY1" fmla="*/ 0 h 2944812"/>
              <a:gd name="connsiteX2" fmla="*/ 5040312 w 5040312"/>
              <a:gd name="connsiteY2" fmla="*/ 2944812 h 2944812"/>
              <a:gd name="connsiteX3" fmla="*/ 0 w 5040312"/>
              <a:gd name="connsiteY3" fmla="*/ 2944812 h 2944812"/>
            </a:gdLst>
            <a:ahLst/>
            <a:cxnLst>
              <a:cxn ang="0">
                <a:pos x="connsiteX0" y="connsiteY0"/>
              </a:cxn>
              <a:cxn ang="0">
                <a:pos x="connsiteX1" y="connsiteY1"/>
              </a:cxn>
              <a:cxn ang="0">
                <a:pos x="connsiteX2" y="connsiteY2"/>
              </a:cxn>
              <a:cxn ang="0">
                <a:pos x="connsiteX3" y="connsiteY3"/>
              </a:cxn>
            </a:cxnLst>
            <a:rect l="l" t="t" r="r" b="b"/>
            <a:pathLst>
              <a:path w="5040312" h="2944812">
                <a:moveTo>
                  <a:pt x="0" y="0"/>
                </a:moveTo>
                <a:lnTo>
                  <a:pt x="5040312" y="0"/>
                </a:lnTo>
                <a:lnTo>
                  <a:pt x="5040312" y="2944812"/>
                </a:lnTo>
                <a:lnTo>
                  <a:pt x="0" y="2944812"/>
                </a:lnTo>
                <a:close/>
              </a:path>
            </a:pathLst>
          </a:custGeom>
        </p:spPr>
        <p:txBody>
          <a:bodyPr wrap="square">
            <a:noAutofit/>
          </a:bodyPr>
          <a:lstStyle/>
          <a:p>
            <a:endParaRPr lang="zh-CN" altLang="en-US"/>
          </a:p>
        </p:txBody>
      </p:sp>
      <p:sp>
        <p:nvSpPr>
          <p:cNvPr id="26" name="任意多边形: 形状 25"/>
          <p:cNvSpPr>
            <a:spLocks noGrp="1"/>
          </p:cNvSpPr>
          <p:nvPr>
            <p:ph type="pic" sz="quarter" idx="11"/>
          </p:nvPr>
        </p:nvSpPr>
        <p:spPr>
          <a:xfrm>
            <a:off x="6096001" y="5015706"/>
            <a:ext cx="2520156" cy="1066006"/>
          </a:xfrm>
          <a:custGeom>
            <a:avLst/>
            <a:gdLst>
              <a:gd name="connsiteX0" fmla="*/ 0 w 2520156"/>
              <a:gd name="connsiteY0" fmla="*/ 0 h 1066006"/>
              <a:gd name="connsiteX1" fmla="*/ 2520156 w 2520156"/>
              <a:gd name="connsiteY1" fmla="*/ 0 h 1066006"/>
              <a:gd name="connsiteX2" fmla="*/ 2520156 w 2520156"/>
              <a:gd name="connsiteY2" fmla="*/ 1066006 h 1066006"/>
              <a:gd name="connsiteX3" fmla="*/ 0 w 2520156"/>
              <a:gd name="connsiteY3" fmla="*/ 1066006 h 1066006"/>
            </a:gdLst>
            <a:ahLst/>
            <a:cxnLst>
              <a:cxn ang="0">
                <a:pos x="connsiteX0" y="connsiteY0"/>
              </a:cxn>
              <a:cxn ang="0">
                <a:pos x="connsiteX1" y="connsiteY1"/>
              </a:cxn>
              <a:cxn ang="0">
                <a:pos x="connsiteX2" y="connsiteY2"/>
              </a:cxn>
              <a:cxn ang="0">
                <a:pos x="connsiteX3" y="connsiteY3"/>
              </a:cxn>
            </a:cxnLst>
            <a:rect l="l" t="t" r="r" b="b"/>
            <a:pathLst>
              <a:path w="2520156" h="1066006">
                <a:moveTo>
                  <a:pt x="0" y="0"/>
                </a:moveTo>
                <a:lnTo>
                  <a:pt x="2520156" y="0"/>
                </a:lnTo>
                <a:lnTo>
                  <a:pt x="2520156" y="1066006"/>
                </a:lnTo>
                <a:lnTo>
                  <a:pt x="0" y="1066006"/>
                </a:lnTo>
                <a:close/>
              </a:path>
            </a:pathLst>
          </a:custGeom>
        </p:spPr>
        <p:txBody>
          <a:bodyPr wrap="square">
            <a:noAutofit/>
          </a:bodyPr>
          <a:lstStyle/>
          <a:p>
            <a:endParaRPr lang="zh-CN" altLang="en-US"/>
          </a:p>
        </p:txBody>
      </p:sp>
      <p:sp>
        <p:nvSpPr>
          <p:cNvPr id="25" name="任意多边形: 形状 24"/>
          <p:cNvSpPr>
            <a:spLocks noGrp="1"/>
          </p:cNvSpPr>
          <p:nvPr>
            <p:ph type="pic" sz="quarter" idx="12"/>
          </p:nvPr>
        </p:nvSpPr>
        <p:spPr>
          <a:xfrm>
            <a:off x="6096001" y="3543300"/>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2" name="任意多边形: 形状 21"/>
          <p:cNvSpPr>
            <a:spLocks noGrp="1"/>
          </p:cNvSpPr>
          <p:nvPr>
            <p:ph type="pic" sz="quarter" idx="13"/>
          </p:nvPr>
        </p:nvSpPr>
        <p:spPr>
          <a:xfrm>
            <a:off x="6096001" y="2070894"/>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
        <p:nvSpPr>
          <p:cNvPr id="23" name="任意多边形: 形状 22"/>
          <p:cNvSpPr>
            <a:spLocks noGrp="1"/>
          </p:cNvSpPr>
          <p:nvPr>
            <p:ph type="pic" sz="quarter" idx="16"/>
          </p:nvPr>
        </p:nvSpPr>
        <p:spPr>
          <a:xfrm>
            <a:off x="8616157" y="2070894"/>
            <a:ext cx="2520156" cy="1472406"/>
          </a:xfrm>
          <a:custGeom>
            <a:avLst/>
            <a:gdLst>
              <a:gd name="connsiteX0" fmla="*/ 0 w 2520156"/>
              <a:gd name="connsiteY0" fmla="*/ 0 h 1472406"/>
              <a:gd name="connsiteX1" fmla="*/ 2520156 w 2520156"/>
              <a:gd name="connsiteY1" fmla="*/ 0 h 1472406"/>
              <a:gd name="connsiteX2" fmla="*/ 2520156 w 2520156"/>
              <a:gd name="connsiteY2" fmla="*/ 1472406 h 1472406"/>
              <a:gd name="connsiteX3" fmla="*/ 0 w 2520156"/>
              <a:gd name="connsiteY3" fmla="*/ 1472406 h 1472406"/>
            </a:gdLst>
            <a:ahLst/>
            <a:cxnLst>
              <a:cxn ang="0">
                <a:pos x="connsiteX0" y="connsiteY0"/>
              </a:cxn>
              <a:cxn ang="0">
                <a:pos x="connsiteX1" y="connsiteY1"/>
              </a:cxn>
              <a:cxn ang="0">
                <a:pos x="connsiteX2" y="connsiteY2"/>
              </a:cxn>
              <a:cxn ang="0">
                <a:pos x="connsiteX3" y="connsiteY3"/>
              </a:cxn>
            </a:cxnLst>
            <a:rect l="l" t="t" r="r" b="b"/>
            <a:pathLst>
              <a:path w="2520156" h="1472406">
                <a:moveTo>
                  <a:pt x="0" y="0"/>
                </a:moveTo>
                <a:lnTo>
                  <a:pt x="2520156" y="0"/>
                </a:lnTo>
                <a:lnTo>
                  <a:pt x="2520156" y="1472406"/>
                </a:lnTo>
                <a:lnTo>
                  <a:pt x="0" y="147240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35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2462D7E-0AF9-4CD3-AF98-B40160B2AE38}" type="datetimeFigureOut">
              <a:rPr lang="zh-CN" altLang="en-US" smtClean="0"/>
              <a:t>2021/11/10</a:t>
            </a:fld>
            <a:endParaRPr lang="zh-CN" altLang="en-US"/>
          </a:p>
        </p:txBody>
      </p:sp>
      <p:sp>
        <p:nvSpPr>
          <p:cNvPr id="5" name="Footer Placeholder 4"/>
          <p:cNvSpPr>
            <a:spLocks noGrp="1"/>
          </p:cNvSpPr>
          <p:nvPr>
            <p:ph type="ftr" sz="quarter" idx="11"/>
          </p:nvPr>
        </p:nvSpPr>
        <p:spPr>
          <a:xfrm>
            <a:off x="3864864" y="6355080"/>
            <a:ext cx="4632960" cy="365760"/>
          </a:xfrm>
        </p:spPr>
        <p:txBody>
          <a:bodyPr/>
          <a:lstStyle/>
          <a:p>
            <a:endParaRPr lang="zh-CN" altLang="en-US"/>
          </a:p>
        </p:txBody>
      </p:sp>
      <p:sp>
        <p:nvSpPr>
          <p:cNvPr id="6" name="Slide Number Placeholder 5"/>
          <p:cNvSpPr>
            <a:spLocks noGrp="1"/>
          </p:cNvSpPr>
          <p:nvPr>
            <p:ph type="sldNum" sz="quarter" idx="12"/>
          </p:nvPr>
        </p:nvSpPr>
        <p:spPr>
          <a:xfrm>
            <a:off x="1426464" y="6355080"/>
            <a:ext cx="2027936" cy="365760"/>
          </a:xfrm>
        </p:spPr>
        <p:txBody>
          <a:bodyPr/>
          <a:lstStyle/>
          <a:p>
            <a:fld id="{0B664B38-B08F-4CFC-85C9-CF7963D7BBB8}" type="slidenum">
              <a:rPr lang="zh-CN" altLang="en-US" smtClean="0"/>
              <a:t>‹#›</a:t>
            </a:fld>
            <a:endParaRPr lang="zh-CN" altLang="en-US"/>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2462D7E-0AF9-4CD3-AF98-B40160B2AE38}" type="datetimeFigureOut">
              <a:rPr lang="zh-CN" altLang="en-US" smtClean="0"/>
              <a:t>2021/11/10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B664B38-B08F-4CFC-85C9-CF7963D7BBB8}" type="slidenum">
              <a:rPr lang="zh-CN" altLang="en-US" smtClean="0"/>
              <a:t>‹#›</a:t>
            </a:fld>
            <a:endParaRPr lang="zh-CN" alt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2462D7E-0AF9-4CD3-AF98-B40160B2AE38}" type="datetimeFigureOut">
              <a:rPr lang="zh-CN" altLang="en-US" smtClean="0"/>
              <a:t>2021/11/10</a:t>
            </a:fld>
            <a:endParaRPr lang="zh-CN" altLang="en-US"/>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zh-CN" altLang="en-US"/>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0B664B38-B08F-4CFC-85C9-CF7963D7BBB8}" type="slidenum">
              <a:rPr lang="zh-CN" altLang="en-US" smtClean="0"/>
              <a:t>‹#›</a:t>
            </a:fld>
            <a:endParaRPr lang="zh-CN" altLang="en-US"/>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3658" r:id="rId14"/>
    <p:sldLayoutId id="2147483666" r:id="rId15"/>
    <p:sldLayoutId id="2147483664" r:id="rId16"/>
    <p:sldLayoutId id="2147483663" r:id="rId17"/>
    <p:sldLayoutId id="2147483662" r:id="rId18"/>
    <p:sldLayoutId id="2147483661" r:id="rId19"/>
    <p:sldLayoutId id="2147483660" r:id="rId20"/>
    <p:sldLayoutId id="2147483659" r:id="rId21"/>
    <p:sldLayoutId id="2147483657" r:id="rId22"/>
    <p:sldLayoutId id="2147483656" r:id="rId2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D:\传网\PPT\同学录PPT\12\花朵.png"/>
          <p:cNvPicPr>
            <a:picLocks noChangeAspect="1" noChangeArrowheads="1"/>
          </p:cNvPicPr>
          <p:nvPr/>
        </p:nvPicPr>
        <p:blipFill rotWithShape="1">
          <a:blip r:embed="rId3">
            <a:extLst>
              <a:ext uri="{28A0092B-C50C-407E-A947-70E740481C1C}">
                <a14:useLocalDpi xmlns:a14="http://schemas.microsoft.com/office/drawing/2010/main" val="0"/>
              </a:ext>
            </a:extLst>
          </a:blip>
          <a:srcRect l="5105" t="78905" b="5556"/>
          <a:stretch/>
        </p:blipFill>
        <p:spPr bwMode="auto">
          <a:xfrm>
            <a:off x="-203199" y="5740401"/>
            <a:ext cx="13191585" cy="1620012"/>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23">
            <a:extLst>
              <a:ext uri="{FF2B5EF4-FFF2-40B4-BE49-F238E27FC236}">
                <a16:creationId xmlns:a16="http://schemas.microsoft.com/office/drawing/2014/main" id="{0E03C7AD-CED4-BB4E-91DD-B69C8262F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104" y="4005065"/>
            <a:ext cx="7295792" cy="2374876"/>
          </a:xfrm>
          <a:prstGeom prst="rect">
            <a:avLst/>
          </a:prstGeom>
        </p:spPr>
      </p:pic>
      <p:sp>
        <p:nvSpPr>
          <p:cNvPr id="2" name="TextBox 1"/>
          <p:cNvSpPr txBox="1"/>
          <p:nvPr/>
        </p:nvSpPr>
        <p:spPr>
          <a:xfrm>
            <a:off x="290286" y="1399298"/>
            <a:ext cx="11727543" cy="144655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vi-VN"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vi-VN" sz="4400" b="1" dirty="0" smtClean="0">
                <a:ln w="11430"/>
                <a:solidFill>
                  <a:srgbClr val="FF0000"/>
                </a:solidFill>
                <a:effectLst>
                  <a:outerShdw blurRad="50800" dist="39000" dir="5460000" algn="tl">
                    <a:srgbClr val="000000">
                      <a:alpha val="38000"/>
                    </a:srgbClr>
                  </a:outerShdw>
                </a:effectLst>
              </a:rPr>
              <a:t>Chào mừng các em học sinh lớp 6</a:t>
            </a:r>
          </a:p>
          <a:p>
            <a:r>
              <a:rPr lang="vi-VN" sz="4400" b="1" dirty="0" smtClean="0">
                <a:ln w="11430"/>
                <a:solidFill>
                  <a:srgbClr val="FF0000"/>
                </a:solidFill>
                <a:effectLst>
                  <a:outerShdw blurRad="50800" dist="39000" dir="5460000" algn="tl">
                    <a:srgbClr val="000000">
                      <a:alpha val="38000"/>
                    </a:srgbClr>
                  </a:outerShdw>
                </a:effectLst>
              </a:rPr>
              <a:t>đến với tiết học môn Ngữ Văn hôm nay !</a:t>
            </a:r>
            <a:endParaRPr lang="vi-VN" sz="44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7478649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1258497"/>
            <a:ext cx="9067801" cy="553998"/>
          </a:xfrm>
          <a:prstGeom prst="rect">
            <a:avLst/>
          </a:prstGeom>
          <a:noFill/>
        </p:spPr>
        <p:txBody>
          <a:bodyPr wrap="square" rtlCol="0">
            <a:spAutoFit/>
          </a:bodyPr>
          <a:lstStyle/>
          <a:p>
            <a:pPr algn="ctr"/>
            <a:r>
              <a:rPr lang="x-none" sz="3000" b="1" dirty="0">
                <a:solidFill>
                  <a:schemeClr val="bg1"/>
                </a:solidFill>
                <a:latin typeface="Times New Roman" panose="02020603050405020304" pitchFamily="18" charset="0"/>
                <a:cs typeface="Times New Roman" panose="02020603050405020304" pitchFamily="18" charset="0"/>
              </a:rPr>
              <a:t>Bài “Việt Nam quê hương ta” của tác giả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Tế Hanh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Nguyễn Khoa Điểm</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Tố Hữu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4308233"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Nguyễn Đình Thi</a:t>
            </a:r>
          </a:p>
        </p:txBody>
      </p:sp>
    </p:spTree>
    <p:extLst>
      <p:ext uri="{BB962C8B-B14F-4D97-AF65-F5344CB8AC3E}">
        <p14:creationId xmlns:p14="http://schemas.microsoft.com/office/powerpoint/2010/main" val="61507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0"/>
                                        </p:tgtEl>
                                        <p:attrNameLst>
                                          <p:attrName>fillcolor</p:attrName>
                                        </p:attrNameLst>
                                      </p:cBhvr>
                                      <p:to>
                                        <a:srgbClr val="FF8AD8"/>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015663"/>
          </a:xfrm>
          <a:prstGeom prst="rect">
            <a:avLst/>
          </a:prstGeom>
          <a:noFill/>
        </p:spPr>
        <p:txBody>
          <a:bodyPr wrap="square" rtlCol="0">
            <a:spAutoFit/>
          </a:bodyPr>
          <a:lstStyle/>
          <a:p>
            <a:pPr algn="ctr"/>
            <a:r>
              <a:rPr lang="x-none" sz="3000" b="1" dirty="0">
                <a:solidFill>
                  <a:schemeClr val="bg1"/>
                </a:solidFill>
                <a:latin typeface="Times New Roman" panose="02020603050405020304" pitchFamily="18" charset="0"/>
                <a:cs typeface="Times New Roman" panose="02020603050405020304" pitchFamily="18" charset="0"/>
              </a:rPr>
              <a:t>Hình ảnh “Áo nâu nhuộm bùn” trong bài thơ “Việt Nam quê hương ta” nhằm diễn tả điều gì?</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Áo được nhuộm bằng bùn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Sự khó khăn, vất vả, gian lao của những người lao động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Sự kiên cường của những người lao động</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Niềm lạc quan của những người lao động</a:t>
            </a:r>
          </a:p>
        </p:txBody>
      </p:sp>
    </p:spTree>
    <p:extLst>
      <p:ext uri="{BB962C8B-B14F-4D97-AF65-F5344CB8AC3E}">
        <p14:creationId xmlns:p14="http://schemas.microsoft.com/office/powerpoint/2010/main" val="1817682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FF8AD8"/>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015663"/>
          </a:xfrm>
          <a:prstGeom prst="rect">
            <a:avLst/>
          </a:prstGeom>
          <a:noFill/>
        </p:spPr>
        <p:txBody>
          <a:bodyPr wrap="square" rtlCol="0">
            <a:spAutoFit/>
          </a:bodyPr>
          <a:lstStyle/>
          <a:p>
            <a:pPr algn="ctr"/>
            <a:r>
              <a:rPr lang="x-none" sz="3000" b="1" dirty="0">
                <a:solidFill>
                  <a:schemeClr val="bg1"/>
                </a:solidFill>
                <a:latin typeface="Times New Roman" panose="02020603050405020304" pitchFamily="18" charset="0"/>
                <a:cs typeface="Times New Roman" panose="02020603050405020304" pitchFamily="18" charset="0"/>
              </a:rPr>
              <a:t>Hình ảnh nào không có trong bài thơ </a:t>
            </a:r>
          </a:p>
          <a:p>
            <a:pPr algn="ctr"/>
            <a:r>
              <a:rPr lang="x-none" sz="3000" b="1" dirty="0">
                <a:solidFill>
                  <a:schemeClr val="bg1"/>
                </a:solidFill>
                <a:latin typeface="Times New Roman" panose="02020603050405020304" pitchFamily="18" charset="0"/>
                <a:cs typeface="Times New Roman" panose="02020603050405020304" pitchFamily="18" charset="0"/>
              </a:rPr>
              <a:t>“Việt Nam quê hương ta” ?</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Chìm trong máu lửa lại vùng đứng lên</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Đạp quân thù xuống đất đen</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Xông lên, toàn thắng ắt về ta</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Súng gươm vứt bỏ lại hiền như xưa</a:t>
            </a:r>
          </a:p>
        </p:txBody>
      </p:sp>
    </p:spTree>
    <p:extLst>
      <p:ext uri="{BB962C8B-B14F-4D97-AF65-F5344CB8AC3E}">
        <p14:creationId xmlns:p14="http://schemas.microsoft.com/office/powerpoint/2010/main" val="271436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982531"/>
            <a:ext cx="9067801" cy="1477328"/>
          </a:xfrm>
          <a:prstGeom prst="rect">
            <a:avLst/>
          </a:prstGeom>
          <a:noFill/>
        </p:spPr>
        <p:txBody>
          <a:bodyPr wrap="square" rtlCol="0">
            <a:spAutoFit/>
          </a:bodyPr>
          <a:lstStyle/>
          <a:p>
            <a:pPr algn="ctr"/>
            <a:r>
              <a:rPr lang="x-none" sz="3000" b="1" dirty="0">
                <a:solidFill>
                  <a:schemeClr val="bg1"/>
                </a:solidFill>
                <a:latin typeface="Times New Roman" panose="02020603050405020304" pitchFamily="18" charset="0"/>
                <a:cs typeface="Times New Roman" panose="02020603050405020304" pitchFamily="18" charset="0"/>
              </a:rPr>
              <a:t>Dòng thơ “Tay người như có phép tiên” trong bài thơ “Việt Nam quê hương ta” sử dụng biện pháp tu từ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890391"/>
            <a:ext cx="4331680"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So sánh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Hoán dụ</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Ẩn dụ</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9255371"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Nhân hoá</a:t>
            </a:r>
          </a:p>
        </p:txBody>
      </p:sp>
    </p:spTree>
    <p:extLst>
      <p:ext uri="{BB962C8B-B14F-4D97-AF65-F5344CB8AC3E}">
        <p14:creationId xmlns:p14="http://schemas.microsoft.com/office/powerpoint/2010/main" val="417174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47023"/>
            <a:ext cx="12192000" cy="3610977"/>
          </a:xfrm>
          <a:prstGeom prst="rect">
            <a:avLst/>
          </a:prstGeom>
        </p:spPr>
      </p:pic>
      <p:grpSp>
        <p:nvGrpSpPr>
          <p:cNvPr id="4" name="组合 3"/>
          <p:cNvGrpSpPr/>
          <p:nvPr/>
        </p:nvGrpSpPr>
        <p:grpSpPr>
          <a:xfrm>
            <a:off x="4978400" y="1116214"/>
            <a:ext cx="2235200" cy="2467028"/>
            <a:chOff x="1243486" y="2366604"/>
            <a:chExt cx="1625952" cy="1794591"/>
          </a:xfrm>
        </p:grpSpPr>
        <p:sp>
          <p:nvSpPr>
            <p:cNvPr id="5" name="任意多边形: 形状 4"/>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a:p>
          </p:txBody>
        </p:sp>
        <p:sp>
          <p:nvSpPr>
            <p:cNvPr id="6"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600" dirty="0"/>
            </a:p>
          </p:txBody>
        </p:sp>
        <p:sp>
          <p:nvSpPr>
            <p:cNvPr id="7" name="文本框 6"/>
            <p:cNvSpPr txBox="1"/>
            <p:nvPr/>
          </p:nvSpPr>
          <p:spPr>
            <a:xfrm>
              <a:off x="1989275" y="2703941"/>
              <a:ext cx="134378" cy="805990"/>
            </a:xfrm>
            <a:prstGeom prst="rect">
              <a:avLst/>
            </a:prstGeom>
            <a:noFill/>
          </p:spPr>
          <p:txBody>
            <a:bodyPr wrap="none" rtlCol="0">
              <a:spAutoFit/>
            </a:bodyPr>
            <a:lstStyle/>
            <a:p>
              <a:pPr algn="ctr"/>
              <a:endParaRPr lang="zh-CN" altLang="en-US" sz="6600" b="1" dirty="0">
                <a:solidFill>
                  <a:srgbClr val="DE466A"/>
                </a:solidFill>
              </a:endParaRPr>
            </a:p>
          </p:txBody>
        </p:sp>
      </p:grpSp>
      <p:grpSp>
        <p:nvGrpSpPr>
          <p:cNvPr id="11" name="组合 10"/>
          <p:cNvGrpSpPr/>
          <p:nvPr/>
        </p:nvGrpSpPr>
        <p:grpSpPr>
          <a:xfrm>
            <a:off x="3298372" y="4136634"/>
            <a:ext cx="5595256" cy="0"/>
            <a:chOff x="3307444" y="4108806"/>
            <a:chExt cx="5595256" cy="0"/>
          </a:xfrm>
        </p:grpSpPr>
        <p:cxnSp>
          <p:nvCxnSpPr>
            <p:cNvPr id="9" name="直接连接符 8"/>
            <p:cNvCxnSpPr>
              <a:cxnSpLocks/>
            </p:cNvCxnSpPr>
            <p:nvPr/>
          </p:nvCxnSpPr>
          <p:spPr>
            <a:xfrm>
              <a:off x="33074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a:cxnSpLocks/>
            </p:cNvCxnSpPr>
            <p:nvPr/>
          </p:nvCxnSpPr>
          <p:spPr>
            <a:xfrm>
              <a:off x="80445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020556" y="3897217"/>
            <a:ext cx="4207476" cy="981294"/>
          </a:xfrm>
          <a:prstGeom prst="rect">
            <a:avLst/>
          </a:prstGeom>
          <a:noFill/>
        </p:spPr>
        <p:txBody>
          <a:bodyPr wrap="square" rtlCol="0">
            <a:spAutoFit/>
          </a:bodyPr>
          <a:lstStyle/>
          <a:p>
            <a:pPr algn="ctr">
              <a:lnSpc>
                <a:spcPct val="114000"/>
              </a:lnSpc>
            </a:pPr>
            <a:r>
              <a:rPr lang="vi-VN" altLang="zh-CN" sz="5500" b="1" dirty="0">
                <a:solidFill>
                  <a:srgbClr val="DE466A"/>
                </a:solidFill>
                <a:latin typeface="Times New Roman" panose="02020603050405020304" pitchFamily="18" charset="0"/>
                <a:cs typeface="Times New Roman" panose="02020603050405020304" pitchFamily="18" charset="0"/>
              </a:rPr>
              <a:t>LUYỆN TẬP</a:t>
            </a:r>
            <a:endParaRPr lang="zh-CN" altLang="en-US" sz="5500" b="1" dirty="0">
              <a:solidFill>
                <a:srgbClr val="DE466A"/>
              </a:solidFill>
              <a:latin typeface="Times New Roman" panose="02020603050405020304" pitchFamily="18" charset="0"/>
              <a:cs typeface="Times New Roman" panose="02020603050405020304" pitchFamily="18" charset="0"/>
            </a:endParaRPr>
          </a:p>
        </p:txBody>
      </p:sp>
      <p:pic>
        <p:nvPicPr>
          <p:cNvPr id="12" name="图片 2">
            <a:extLst>
              <a:ext uri="{FF2B5EF4-FFF2-40B4-BE49-F238E27FC236}">
                <a16:creationId xmlns:a16="http://schemas.microsoft.com/office/drawing/2014/main" id="{9C04D555-AB54-DF4C-9487-BAF7B1A87E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143308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1664E2-3159-EA40-BA77-F2E0F9A613A1}"/>
              </a:ext>
            </a:extLst>
          </p:cNvPr>
          <p:cNvGraphicFramePr>
            <a:graphicFrameLocks noGrp="1"/>
          </p:cNvGraphicFramePr>
          <p:nvPr>
            <p:extLst>
              <p:ext uri="{D42A27DB-BD31-4B8C-83A1-F6EECF244321}">
                <p14:modId xmlns:p14="http://schemas.microsoft.com/office/powerpoint/2010/main" val="3927980603"/>
              </p:ext>
            </p:extLst>
          </p:nvPr>
        </p:nvGraphicFramePr>
        <p:xfrm>
          <a:off x="196646" y="797533"/>
          <a:ext cx="11828206" cy="5805105"/>
        </p:xfrm>
        <a:graphic>
          <a:graphicData uri="http://schemas.openxmlformats.org/drawingml/2006/table">
            <a:tbl>
              <a:tblPr firstRow="1" firstCol="1" bandRow="1"/>
              <a:tblGrid>
                <a:gridCol w="3096297">
                  <a:extLst>
                    <a:ext uri="{9D8B030D-6E8A-4147-A177-3AD203B41FA5}">
                      <a16:colId xmlns:a16="http://schemas.microsoft.com/office/drawing/2014/main" val="3874948008"/>
                    </a:ext>
                  </a:extLst>
                </a:gridCol>
                <a:gridCol w="6840509">
                  <a:extLst>
                    <a:ext uri="{9D8B030D-6E8A-4147-A177-3AD203B41FA5}">
                      <a16:colId xmlns:a16="http://schemas.microsoft.com/office/drawing/2014/main" val="1216996709"/>
                    </a:ext>
                  </a:extLst>
                </a:gridCol>
                <a:gridCol w="1891400">
                  <a:extLst>
                    <a:ext uri="{9D8B030D-6E8A-4147-A177-3AD203B41FA5}">
                      <a16:colId xmlns:a16="http://schemas.microsoft.com/office/drawing/2014/main" val="3421916575"/>
                    </a:ext>
                  </a:extLst>
                </a:gridCol>
              </a:tblGrid>
              <a:tr h="568703">
                <a:tc>
                  <a:txBody>
                    <a:bodyPr/>
                    <a:lstStyle/>
                    <a:p>
                      <a:pPr algn="ctr" fontAlgn="ctr">
                        <a:lnSpc>
                          <a:spcPct val="150000"/>
                        </a:lnSpc>
                        <a:spcBef>
                          <a:spcPts val="0"/>
                        </a:spcBef>
                        <a:spcAft>
                          <a:spcPts val="0"/>
                        </a:spcAft>
                      </a:pPr>
                      <a:r>
                        <a:rPr lang="en-US" sz="28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spcBef>
                          <a:spcPts val="0"/>
                        </a:spcBef>
                        <a:spcAft>
                          <a:spcPts val="0"/>
                        </a:spcAft>
                      </a:pPr>
                      <a:r>
                        <a:rPr lang="en-US" sz="28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b="1"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spcBef>
                          <a:spcPts val="0"/>
                        </a:spcBef>
                        <a:spcAft>
                          <a:spcPts val="0"/>
                        </a:spcAft>
                      </a:pPr>
                      <a:r>
                        <a:rPr lang="en-US" sz="28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2800" b="1"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9990594"/>
                  </a:ext>
                </a:extLst>
              </a:tr>
              <a:tr h="2059994">
                <a:tc>
                  <a:txBody>
                    <a:bodyPr/>
                    <a:lstStyle/>
                    <a:p>
                      <a:pPr algn="just" fontAlgn="ctr">
                        <a:lnSpc>
                          <a:spcPct val="150000"/>
                        </a:lnSpc>
                        <a:spcBef>
                          <a:spcPts val="0"/>
                        </a:spcBef>
                        <a:spcAft>
                          <a:spcPts val="0"/>
                        </a:spcAft>
                      </a:pPr>
                      <a:r>
                        <a:rPr lang="vi-VN" sz="28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Những câu hát dân gian về vẻ đẹp quê hương</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lnSpc>
                          <a:spcPct val="150000"/>
                        </a:lnSpc>
                        <a:spcBef>
                          <a:spcPts val="0"/>
                        </a:spcBef>
                        <a:spcAft>
                          <a:spcPts val="0"/>
                        </a:spcAft>
                      </a:pPr>
                      <a:r>
                        <a:rPr lang="vi-VN" sz="28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vẻ đẹp của quê hương, đất nước qua vẻ đẹp của thiên nhiên tươi đẹp trù phú, của những địa danh gắn liền với lịch sử đấu tranh anh hùng.</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US" sz="28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 dao.</a:t>
                      </a:r>
                      <a:endParaRPr lang="en-US" sz="2800" b="0" i="0" u="none" strike="noStrike">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553494"/>
                  </a:ext>
                </a:extLst>
              </a:tr>
              <a:tr h="2557091">
                <a:tc>
                  <a:txBody>
                    <a:bodyPr/>
                    <a:lstStyle/>
                    <a:p>
                      <a:pPr algn="just" fontAlgn="ctr">
                        <a:lnSpc>
                          <a:spcPct val="150000"/>
                        </a:lnSpc>
                        <a:spcBef>
                          <a:spcPts val="0"/>
                        </a:spcBef>
                        <a:spcAft>
                          <a:spcPts val="0"/>
                        </a:spcAft>
                      </a:pPr>
                      <a:r>
                        <a:rPr lang="vi-VN" sz="28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Việt Nam quê hương ta</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lnSpc>
                          <a:spcPct val="150000"/>
                        </a:lnSpc>
                        <a:spcBef>
                          <a:spcPts val="0"/>
                        </a:spcBef>
                        <a:spcAft>
                          <a:spcPts val="0"/>
                        </a:spcAft>
                      </a:pPr>
                      <a:r>
                        <a:rPr lang="vi-VN" sz="28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Thể hiện vẻ đẹp của thiên nhiên, của những con người lao động cần cù, chịu khó, truyền thống đấu tranh bất khuất và lòng chung thuỷ, sự tài hoa của con người Việt Nam.</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vi-VN" sz="28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Thơ lục bát.</a:t>
                      </a:r>
                      <a:endParaRPr lang="vi-VN" sz="2800" b="0" i="0" u="none" strike="noStrike" dirty="0">
                        <a:effectLst/>
                        <a:latin typeface="Arial" panose="020B0604020202020204" pitchFamily="34" charset="0"/>
                      </a:endParaRPr>
                    </a:p>
                  </a:txBody>
                  <a:tcPr marL="113425" marR="113425" marT="14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53506"/>
                  </a:ext>
                </a:extLst>
              </a:tr>
            </a:tbl>
          </a:graphicData>
        </a:graphic>
      </p:graphicFrame>
      <p:sp>
        <p:nvSpPr>
          <p:cNvPr id="3" name="任意多边形: 形状 12">
            <a:extLst>
              <a:ext uri="{FF2B5EF4-FFF2-40B4-BE49-F238E27FC236}">
                <a16:creationId xmlns:a16="http://schemas.microsoft.com/office/drawing/2014/main" id="{9E560194-C24E-BB47-AFB0-0293E3732957}"/>
              </a:ext>
            </a:extLst>
          </p:cNvPr>
          <p:cNvSpPr/>
          <p:nvPr/>
        </p:nvSpPr>
        <p:spPr>
          <a:xfrm flipH="1">
            <a:off x="4209143" y="137259"/>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1</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0166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9F01478-DFF6-2C4B-BA77-16B8D3B16985}"/>
              </a:ext>
            </a:extLst>
          </p:cNvPr>
          <p:cNvGraphicFramePr>
            <a:graphicFrameLocks noGrp="1"/>
          </p:cNvGraphicFramePr>
          <p:nvPr>
            <p:extLst>
              <p:ext uri="{D42A27DB-BD31-4B8C-83A1-F6EECF244321}">
                <p14:modId xmlns:p14="http://schemas.microsoft.com/office/powerpoint/2010/main" val="3226907672"/>
              </p:ext>
            </p:extLst>
          </p:nvPr>
        </p:nvGraphicFramePr>
        <p:xfrm>
          <a:off x="275303" y="869648"/>
          <a:ext cx="11670891" cy="5826118"/>
        </p:xfrm>
        <a:graphic>
          <a:graphicData uri="http://schemas.openxmlformats.org/drawingml/2006/table">
            <a:tbl>
              <a:tblPr firstRow="1" firstCol="1" bandRow="1">
                <a:tableStyleId>{69012ECD-51FC-41F1-AA8D-1B2483CD663E}</a:tableStyleId>
              </a:tblPr>
              <a:tblGrid>
                <a:gridCol w="4425103">
                  <a:extLst>
                    <a:ext uri="{9D8B030D-6E8A-4147-A177-3AD203B41FA5}">
                      <a16:colId xmlns:a16="http://schemas.microsoft.com/office/drawing/2014/main" val="379305050"/>
                    </a:ext>
                  </a:extLst>
                </a:gridCol>
                <a:gridCol w="7245788">
                  <a:extLst>
                    <a:ext uri="{9D8B030D-6E8A-4147-A177-3AD203B41FA5}">
                      <a16:colId xmlns:a16="http://schemas.microsoft.com/office/drawing/2014/main" val="3360806028"/>
                    </a:ext>
                  </a:extLst>
                </a:gridCol>
              </a:tblGrid>
              <a:tr h="741174">
                <a:tc>
                  <a:txBody>
                    <a:bodyPr/>
                    <a:lstStyle/>
                    <a:p>
                      <a:pPr algn="just">
                        <a:lnSpc>
                          <a:spcPct val="150000"/>
                        </a:lnSpc>
                      </a:pPr>
                      <a:r>
                        <a:rPr lang="en-US" sz="2600" kern="100" dirty="0" err="1">
                          <a:effectLst/>
                          <a:latin typeface="Times New Roman" pitchFamily="18" charset="0"/>
                          <a:cs typeface="Times New Roman" pitchFamily="18" charset="0"/>
                        </a:rPr>
                        <a:t>Đặc</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điểm</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của</a:t>
                      </a:r>
                      <a:r>
                        <a:rPr lang="en-US" sz="2600" kern="100" dirty="0">
                          <a:effectLst/>
                          <a:latin typeface="Times New Roman" pitchFamily="18" charset="0"/>
                          <a:cs typeface="Times New Roman" pitchFamily="18" charset="0"/>
                        </a:rPr>
                        <a:t> </a:t>
                      </a:r>
                      <a:r>
                        <a:rPr lang="en-US" sz="2600" kern="100" dirty="0" err="1" smtClean="0">
                          <a:effectLst/>
                          <a:latin typeface="Times New Roman" pitchFamily="18" charset="0"/>
                          <a:cs typeface="Times New Roman" pitchFamily="18" charset="0"/>
                        </a:rPr>
                        <a:t>thể</a:t>
                      </a:r>
                      <a:r>
                        <a:rPr lang="en-US" sz="2600" kern="100" dirty="0" smtClean="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thơ</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lục</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bát</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ctr">
                        <a:lnSpc>
                          <a:spcPct val="150000"/>
                        </a:lnSpc>
                      </a:pPr>
                      <a:r>
                        <a:rPr lang="en-US" sz="2600" kern="100" dirty="0" err="1">
                          <a:effectLst/>
                          <a:latin typeface="Times New Roman" pitchFamily="18" charset="0"/>
                          <a:cs typeface="Times New Roman" pitchFamily="18" charset="0"/>
                        </a:rPr>
                        <a:t>Thể</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hiện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trong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bài</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ca</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dao</a:t>
                      </a:r>
                      <a:endParaRPr lang="x-none" sz="2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3032997945"/>
                  </a:ext>
                </a:extLst>
              </a:tr>
              <a:tr h="635618">
                <a:tc>
                  <a:txBody>
                    <a:bodyPr/>
                    <a:lstStyle/>
                    <a:p>
                      <a:pPr algn="ctr">
                        <a:lnSpc>
                          <a:spcPct val="150000"/>
                        </a:lnSpc>
                      </a:pPr>
                      <a:r>
                        <a:rPr lang="en-US" sz="2600" kern="100" dirty="0" err="1">
                          <a:effectLst/>
                          <a:latin typeface="Times New Roman" pitchFamily="18" charset="0"/>
                          <a:cs typeface="Times New Roman" pitchFamily="18" charset="0"/>
                        </a:rPr>
                        <a:t>Số</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thơ</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600" kern="100" dirty="0">
                          <a:effectLst/>
                          <a:latin typeface="Times New Roman" pitchFamily="18" charset="0"/>
                          <a:cs typeface="Times New Roman" pitchFamily="18" charset="0"/>
                        </a:rPr>
                        <a:t>4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(2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lục</a:t>
                      </a:r>
                      <a:r>
                        <a:rPr lang="en-US" sz="2600" kern="100" dirty="0">
                          <a:effectLst/>
                          <a:latin typeface="Times New Roman" pitchFamily="18" charset="0"/>
                          <a:cs typeface="Times New Roman" pitchFamily="18" charset="0"/>
                        </a:rPr>
                        <a:t>, 2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bát</a:t>
                      </a:r>
                      <a:r>
                        <a:rPr lang="en-US" sz="2600" kern="100" dirty="0">
                          <a:effectLst/>
                          <a:latin typeface="Times New Roman" pitchFamily="18" charset="0"/>
                          <a:cs typeface="Times New Roman" pitchFamily="18" charset="0"/>
                        </a:rPr>
                        <a:t>)</a:t>
                      </a:r>
                      <a:endParaRPr lang="x-none" sz="2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1640567246"/>
                  </a:ext>
                </a:extLst>
              </a:tr>
              <a:tr h="635618">
                <a:tc>
                  <a:txBody>
                    <a:bodyPr/>
                    <a:lstStyle/>
                    <a:p>
                      <a:pPr algn="ctr">
                        <a:lnSpc>
                          <a:spcPct val="150000"/>
                        </a:lnSpc>
                      </a:pPr>
                      <a:r>
                        <a:rPr lang="en-US" sz="2600" kern="100" dirty="0" err="1">
                          <a:effectLst/>
                          <a:latin typeface="Times New Roman" pitchFamily="18" charset="0"/>
                          <a:cs typeface="Times New Roman" pitchFamily="18" charset="0"/>
                        </a:rPr>
                        <a:t>Số</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tiếng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trong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từng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dòng</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600" kern="100" dirty="0" err="1">
                          <a:effectLst/>
                          <a:latin typeface="Times New Roman" pitchFamily="18" charset="0"/>
                          <a:cs typeface="Times New Roman" pitchFamily="18" charset="0"/>
                        </a:rPr>
                        <a:t>Mỗi</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lục</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có</a:t>
                      </a:r>
                      <a:r>
                        <a:rPr lang="en-US" sz="2600" kern="100" dirty="0">
                          <a:effectLst/>
                          <a:latin typeface="Times New Roman" pitchFamily="18" charset="0"/>
                          <a:cs typeface="Times New Roman" pitchFamily="18" charset="0"/>
                        </a:rPr>
                        <a:t> 6 </a:t>
                      </a:r>
                      <a:r>
                        <a:rPr lang="en-US" sz="2600" kern="100" dirty="0" err="1">
                          <a:effectLst/>
                          <a:latin typeface="Times New Roman" pitchFamily="18" charset="0"/>
                          <a:cs typeface="Times New Roman" pitchFamily="18" charset="0"/>
                        </a:rPr>
                        <a:t>tiếng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mỗi</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bát</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có</a:t>
                      </a:r>
                      <a:r>
                        <a:rPr lang="en-US" sz="2600" kern="100" dirty="0">
                          <a:effectLst/>
                          <a:latin typeface="Times New Roman" pitchFamily="18" charset="0"/>
                          <a:cs typeface="Times New Roman" pitchFamily="18" charset="0"/>
                        </a:rPr>
                        <a:t> 8 </a:t>
                      </a:r>
                      <a:r>
                        <a:rPr lang="en-US" sz="2600" kern="100" dirty="0" err="1">
                          <a:effectLst/>
                          <a:latin typeface="Times New Roman" pitchFamily="18" charset="0"/>
                          <a:cs typeface="Times New Roman" pitchFamily="18" charset="0"/>
                        </a:rPr>
                        <a:t>tiếng</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3445235728"/>
                  </a:ext>
                </a:extLst>
              </a:tr>
              <a:tr h="635618">
                <a:tc>
                  <a:txBody>
                    <a:bodyPr/>
                    <a:lstStyle/>
                    <a:p>
                      <a:pPr algn="ctr">
                        <a:lnSpc>
                          <a:spcPct val="150000"/>
                        </a:lnSpc>
                      </a:pPr>
                      <a:r>
                        <a:rPr lang="en-US" sz="2600" kern="100" dirty="0" err="1">
                          <a:effectLst/>
                          <a:latin typeface="Times New Roman" pitchFamily="18" charset="0"/>
                          <a:cs typeface="Times New Roman" pitchFamily="18" charset="0"/>
                        </a:rPr>
                        <a:t>Vần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trong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các</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thơ</a:t>
                      </a:r>
                      <a:endParaRPr lang="x-none" sz="2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600" kern="100" dirty="0" err="1">
                          <a:effectLst/>
                          <a:latin typeface="Times New Roman" pitchFamily="18" charset="0"/>
                          <a:cs typeface="Times New Roman" pitchFamily="18" charset="0"/>
                        </a:rPr>
                        <a:t>Ngần</a:t>
                      </a:r>
                      <a:r>
                        <a:rPr lang="en-US" sz="2600" kern="100" dirty="0">
                          <a:effectLst/>
                          <a:latin typeface="Times New Roman" pitchFamily="18" charset="0"/>
                          <a:cs typeface="Times New Roman" pitchFamily="18" charset="0"/>
                        </a:rPr>
                        <a:t> - </a:t>
                      </a:r>
                      <a:r>
                        <a:rPr lang="en-US" sz="2600" kern="100" dirty="0" err="1">
                          <a:effectLst/>
                          <a:latin typeface="Times New Roman" pitchFamily="18" charset="0"/>
                          <a:cs typeface="Times New Roman" pitchFamily="18" charset="0"/>
                        </a:rPr>
                        <a:t>gần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xa</a:t>
                      </a:r>
                      <a:r>
                        <a:rPr lang="en-US" sz="2600" kern="100" dirty="0">
                          <a:effectLst/>
                          <a:latin typeface="Times New Roman" pitchFamily="18" charset="0"/>
                          <a:cs typeface="Times New Roman" pitchFamily="18" charset="0"/>
                        </a:rPr>
                        <a:t> - </a:t>
                      </a:r>
                      <a:r>
                        <a:rPr lang="en-US" sz="2600" kern="100" dirty="0" err="1">
                          <a:effectLst/>
                          <a:latin typeface="Times New Roman" pitchFamily="18" charset="0"/>
                          <a:cs typeface="Times New Roman" pitchFamily="18" charset="0"/>
                        </a:rPr>
                        <a:t>hoa</a:t>
                      </a:r>
                      <a:r>
                        <a:rPr lang="en-US" sz="2600" kern="100" dirty="0">
                          <a:effectLst/>
                          <a:latin typeface="Times New Roman" pitchFamily="18" charset="0"/>
                          <a:cs typeface="Times New Roman" pitchFamily="18" charset="0"/>
                        </a:rPr>
                        <a:t> - </a:t>
                      </a:r>
                      <a:r>
                        <a:rPr lang="en-US" sz="2600" kern="100" dirty="0" err="1">
                          <a:effectLst/>
                          <a:latin typeface="Times New Roman" pitchFamily="18" charset="0"/>
                          <a:cs typeface="Times New Roman" pitchFamily="18" charset="0"/>
                        </a:rPr>
                        <a:t>là</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63914458"/>
                  </a:ext>
                </a:extLst>
              </a:tr>
              <a:tr h="635618">
                <a:tc>
                  <a:txBody>
                    <a:bodyPr/>
                    <a:lstStyle/>
                    <a:p>
                      <a:pPr algn="ctr">
                        <a:lnSpc>
                          <a:spcPct val="150000"/>
                        </a:lnSpc>
                      </a:pPr>
                      <a:r>
                        <a:rPr lang="en-US" sz="2600" kern="100" dirty="0" err="1">
                          <a:effectLst/>
                          <a:latin typeface="Times New Roman" pitchFamily="18" charset="0"/>
                          <a:cs typeface="Times New Roman" pitchFamily="18" charset="0"/>
                        </a:rPr>
                        <a:t>Nhịp</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của</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từng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thơ</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1: 2/4;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2: 4/4;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3: 2/4;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4: 4/4</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2048965620"/>
                  </a:ext>
                </a:extLst>
              </a:tr>
              <a:tr h="1271236">
                <a:tc>
                  <a:txBody>
                    <a:bodyPr/>
                    <a:lstStyle/>
                    <a:p>
                      <a:pPr algn="ctr">
                        <a:lnSpc>
                          <a:spcPct val="150000"/>
                        </a:lnSpc>
                      </a:pPr>
                      <a:r>
                        <a:rPr lang="en-US" sz="2600" kern="100">
                          <a:effectLst/>
                          <a:latin typeface="Times New Roman" pitchFamily="18" charset="0"/>
                          <a:cs typeface="Times New Roman" pitchFamily="18" charset="0"/>
                        </a:rPr>
                        <a:t>Về ngôn ngữ</a:t>
                      </a:r>
                      <a:endParaRPr lang="x-none" sz="2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600" kern="100" dirty="0" err="1">
                          <a:effectLst/>
                          <a:latin typeface="Times New Roman" pitchFamily="18" charset="0"/>
                          <a:cs typeface="Times New Roman" pitchFamily="18" charset="0"/>
                        </a:rPr>
                        <a:t>Từ</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ngữ</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giản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dị</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nhưng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giàu</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sức</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gợi</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diễn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tả</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cảnh</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thuyền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buồm</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tấp</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nận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trên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dòng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sông</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Tô</a:t>
                      </a:r>
                      <a:r>
                        <a:rPr lang="en-US" sz="2600" kern="100" dirty="0">
                          <a:effectLst/>
                          <a:latin typeface="Times New Roman" pitchFamily="18" charset="0"/>
                          <a:cs typeface="Times New Roman" pitchFamily="18" charset="0"/>
                        </a:rPr>
                        <a:t>.</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1649190674"/>
                  </a:ext>
                </a:extLst>
              </a:tr>
              <a:tr h="1271236">
                <a:tc>
                  <a:txBody>
                    <a:bodyPr/>
                    <a:lstStyle/>
                    <a:p>
                      <a:pPr algn="ctr">
                        <a:lnSpc>
                          <a:spcPct val="150000"/>
                        </a:lnSpc>
                      </a:pPr>
                      <a:r>
                        <a:rPr lang="en-US" sz="2600" kern="100">
                          <a:effectLst/>
                          <a:latin typeface="Times New Roman" pitchFamily="18" charset="0"/>
                          <a:cs typeface="Times New Roman" pitchFamily="18" charset="0"/>
                        </a:rPr>
                        <a:t>Biện pháp nghệ thuật</a:t>
                      </a:r>
                      <a:endParaRPr lang="x-none" sz="2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tc>
                  <a:txBody>
                    <a:bodyPr/>
                    <a:lstStyle/>
                    <a:p>
                      <a:pPr algn="just">
                        <a:lnSpc>
                          <a:spcPct val="150000"/>
                        </a:lnSpc>
                      </a:pPr>
                      <a:r>
                        <a:rPr lang="en-US" sz="2600" kern="100" dirty="0">
                          <a:effectLst/>
                          <a:latin typeface="Times New Roman" pitchFamily="18" charset="0"/>
                          <a:cs typeface="Times New Roman" pitchFamily="18" charset="0"/>
                        </a:rPr>
                        <a:t>+ So </a:t>
                      </a:r>
                      <a:r>
                        <a:rPr lang="en-US" sz="2600" kern="100" dirty="0" err="1">
                          <a:effectLst/>
                          <a:latin typeface="Times New Roman" pitchFamily="18" charset="0"/>
                          <a:cs typeface="Times New Roman" pitchFamily="18" charset="0"/>
                        </a:rPr>
                        <a:t>sánh</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Lướt</a:t>
                      </a:r>
                      <a:r>
                        <a:rPr lang="en-US" sz="2600" kern="100" dirty="0">
                          <a:effectLst/>
                          <a:latin typeface="Times New Roman" pitchFamily="18" charset="0"/>
                          <a:cs typeface="Times New Roman" pitchFamily="18" charset="0"/>
                        </a:rPr>
                        <a:t> qua </a:t>
                      </a:r>
                      <a:r>
                        <a:rPr lang="en-US" sz="2600" kern="100" dirty="0" err="1">
                          <a:effectLst/>
                          <a:latin typeface="Times New Roman" pitchFamily="18" charset="0"/>
                          <a:cs typeface="Times New Roman" pitchFamily="18" charset="0"/>
                        </a:rPr>
                        <a:t>lướt</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lại</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như</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là</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bướm</a:t>
                      </a:r>
                      <a:r>
                        <a:rPr lang="en-US" sz="2600" kern="100" dirty="0">
                          <a:effectLst/>
                          <a:latin typeface="Times New Roman" pitchFamily="18" charset="0"/>
                          <a:cs typeface="Times New Roman" pitchFamily="18" charset="0"/>
                        </a:rPr>
                        <a:t> bay)</a:t>
                      </a:r>
                      <a:endParaRPr lang="x-none" sz="2600" kern="100" dirty="0">
                        <a:effectLst/>
                        <a:latin typeface="Times New Roman" pitchFamily="18" charset="0"/>
                        <a:cs typeface="Times New Roman" pitchFamily="18" charset="0"/>
                      </a:endParaRPr>
                    </a:p>
                    <a:p>
                      <a:pPr algn="just">
                        <a:lnSpc>
                          <a:spcPct val="150000"/>
                        </a:lnSpc>
                      </a:pP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Khiến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cho</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cảnh</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vật</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trở</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nên</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sinh</a:t>
                      </a:r>
                      <a:r>
                        <a:rPr lang="en-US" sz="2600" kern="100" dirty="0">
                          <a:effectLst/>
                          <a:latin typeface="Times New Roman" pitchFamily="18" charset="0"/>
                          <a:cs typeface="Times New Roman" pitchFamily="18" charset="0"/>
                        </a:rPr>
                        <a:t> </a:t>
                      </a:r>
                      <a:r>
                        <a:rPr lang="en-US" sz="2600" kern="100" dirty="0" err="1">
                          <a:effectLst/>
                          <a:latin typeface="Times New Roman" pitchFamily="18" charset="0"/>
                          <a:cs typeface="Times New Roman" pitchFamily="18" charset="0"/>
                        </a:rPr>
                        <a:t>động</a:t>
                      </a:r>
                      <a:endParaRPr lang="x-none" sz="2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19681" marR="119681" marT="0" marB="0" anchor="ctr"/>
                </a:tc>
                <a:extLst>
                  <a:ext uri="{0D108BD9-81ED-4DB2-BD59-A6C34878D82A}">
                    <a16:rowId xmlns:a16="http://schemas.microsoft.com/office/drawing/2014/main" val="905034894"/>
                  </a:ext>
                </a:extLst>
              </a:tr>
            </a:tbl>
          </a:graphicData>
        </a:graphic>
      </p:graphicFrame>
      <p:sp>
        <p:nvSpPr>
          <p:cNvPr id="18" name="任意多边形: 形状 12">
            <a:extLst>
              <a:ext uri="{FF2B5EF4-FFF2-40B4-BE49-F238E27FC236}">
                <a16:creationId xmlns:a16="http://schemas.microsoft.com/office/drawing/2014/main" id="{3525B033-BA5B-914F-8BAF-AE535158D9AD}"/>
              </a:ext>
            </a:extLst>
          </p:cNvPr>
          <p:cNvSpPr/>
          <p:nvPr/>
        </p:nvSpPr>
        <p:spPr>
          <a:xfrm flipH="1">
            <a:off x="4209142" y="166610"/>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2</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123456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D4313AD-BEF7-A84B-823D-860BFBD206A6}"/>
              </a:ext>
            </a:extLst>
          </p:cNvPr>
          <p:cNvGraphicFramePr>
            <a:graphicFrameLocks noGrp="1"/>
          </p:cNvGraphicFramePr>
          <p:nvPr>
            <p:extLst>
              <p:ext uri="{D42A27DB-BD31-4B8C-83A1-F6EECF244321}">
                <p14:modId xmlns:p14="http://schemas.microsoft.com/office/powerpoint/2010/main" val="2504598162"/>
              </p:ext>
            </p:extLst>
          </p:nvPr>
        </p:nvGraphicFramePr>
        <p:xfrm>
          <a:off x="68826" y="833571"/>
          <a:ext cx="12054348" cy="5927783"/>
        </p:xfrm>
        <a:graphic>
          <a:graphicData uri="http://schemas.openxmlformats.org/drawingml/2006/table">
            <a:tbl>
              <a:tblPr firstRow="1" firstCol="1" bandRow="1"/>
              <a:tblGrid>
                <a:gridCol w="1979367">
                  <a:extLst>
                    <a:ext uri="{9D8B030D-6E8A-4147-A177-3AD203B41FA5}">
                      <a16:colId xmlns:a16="http://schemas.microsoft.com/office/drawing/2014/main" val="1679730942"/>
                    </a:ext>
                  </a:extLst>
                </a:gridCol>
                <a:gridCol w="10074981">
                  <a:extLst>
                    <a:ext uri="{9D8B030D-6E8A-4147-A177-3AD203B41FA5}">
                      <a16:colId xmlns:a16="http://schemas.microsoft.com/office/drawing/2014/main" val="1629469582"/>
                    </a:ext>
                  </a:extLst>
                </a:gridCol>
              </a:tblGrid>
              <a:tr h="524702">
                <a:tc>
                  <a:txBody>
                    <a:bodyPr/>
                    <a:lstStyle/>
                    <a:p>
                      <a:pPr algn="ctr" fontAlgn="ctr">
                        <a:lnSpc>
                          <a:spcPct val="150000"/>
                        </a:lnSpc>
                        <a:spcBef>
                          <a:spcPts val="0"/>
                        </a:spcBef>
                        <a:spcAft>
                          <a:spcPts val="0"/>
                        </a:spcAft>
                      </a:pPr>
                      <a:r>
                        <a:rPr lang="vi-VN" sz="25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Phương diện</a:t>
                      </a:r>
                      <a:endParaRPr lang="vi-VN" sz="2500" b="1" i="0" u="none" strike="noStrike" dirty="0">
                        <a:effectLst/>
                        <a:latin typeface="Times New Roman" panose="02020603050405020304" pitchFamily="18" charset="0"/>
                        <a:cs typeface="Times New Roman" panose="02020603050405020304" pitchFamily="18"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50000"/>
                        </a:lnSpc>
                        <a:spcBef>
                          <a:spcPts val="0"/>
                        </a:spcBef>
                        <a:spcAft>
                          <a:spcPts val="0"/>
                        </a:spcAft>
                      </a:pPr>
                      <a:r>
                        <a:rPr lang="en-US" sz="25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5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500" b="1" i="0" u="none" strike="noStrike" dirty="0">
                        <a:effectLst/>
                        <a:latin typeface="Times New Roman" panose="02020603050405020304" pitchFamily="18" charset="0"/>
                        <a:cs typeface="Times New Roman" panose="02020603050405020304" pitchFamily="18"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358584"/>
                  </a:ext>
                </a:extLst>
              </a:tr>
              <a:tr h="1900609">
                <a:tc>
                  <a:txBody>
                    <a:bodyPr/>
                    <a:lstStyle/>
                    <a:p>
                      <a:pPr algn="ctr" fontAlgn="ctr">
                        <a:lnSpc>
                          <a:spcPct val="150000"/>
                        </a:lnSpc>
                        <a:spcBef>
                          <a:spcPts val="0"/>
                        </a:spcBef>
                        <a:spcAft>
                          <a:spcPts val="0"/>
                        </a:spcAft>
                      </a:pPr>
                      <a:r>
                        <a:rPr lang="en-US" sz="25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500" b="1" i="0" u="none" strike="noStrike" dirty="0">
                        <a:effectLst/>
                        <a:latin typeface="Times New Roman" panose="02020603050405020304" pitchFamily="18" charset="0"/>
                        <a:cs typeface="Times New Roman" panose="02020603050405020304" pitchFamily="18"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50000"/>
                        </a:lnSpc>
                        <a:spcBef>
                          <a:spcPts val="0"/>
                        </a:spcBef>
                        <a:spcAft>
                          <a:spcPts val="0"/>
                        </a:spcAft>
                      </a:pPr>
                      <a:r>
                        <a:rPr lang="vi-VN" sz="25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Đoạn văn được đánh dấu từ chỗ viết hoa lùi vào đầu dòng và kết thúc bằng dấu câu để ngắt đoạn xuống dòng</a:t>
                      </a:r>
                      <a:endParaRPr lang="vi-VN" sz="2500" b="0" i="0" u="none" strike="noStrike" dirty="0">
                        <a:effectLst/>
                        <a:latin typeface="Times New Roman" panose="02020603050405020304" pitchFamily="18" charset="0"/>
                        <a:cs typeface="Times New Roman" panose="02020603050405020304" pitchFamily="18" charset="0"/>
                      </a:endParaRPr>
                    </a:p>
                    <a:p>
                      <a:pPr algn="just" fontAlgn="t">
                        <a:lnSpc>
                          <a:spcPct val="150000"/>
                        </a:lnSpc>
                        <a:spcBef>
                          <a:spcPts val="0"/>
                        </a:spcBef>
                        <a:spcAft>
                          <a:spcPts val="0"/>
                        </a:spcAft>
                      </a:pPr>
                      <a:r>
                        <a:rPr lang="vi-VN" sz="25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Đoạn văn đảm bảo cấu trúc gồm ba phần: mở đoạn, thân đoạn và kết đoạn.</a:t>
                      </a:r>
                      <a:endParaRPr lang="vi-VN" sz="2500" b="0" i="0" u="none" strike="noStrike" dirty="0">
                        <a:effectLst/>
                        <a:latin typeface="Times New Roman" panose="02020603050405020304" pitchFamily="18" charset="0"/>
                        <a:cs typeface="Times New Roman" panose="02020603050405020304" pitchFamily="18" charset="0"/>
                      </a:endParaRPr>
                    </a:p>
                  </a:txBody>
                  <a:tcPr marL="102249" marR="102249" marT="133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477717"/>
                  </a:ext>
                </a:extLst>
              </a:tr>
              <a:tr h="3289169">
                <a:tc>
                  <a:txBody>
                    <a:bodyPr/>
                    <a:lstStyle/>
                    <a:p>
                      <a:pPr algn="ctr" fontAlgn="ctr">
                        <a:lnSpc>
                          <a:spcPct val="150000"/>
                        </a:lnSpc>
                        <a:spcBef>
                          <a:spcPts val="0"/>
                        </a:spcBef>
                        <a:spcAft>
                          <a:spcPts val="0"/>
                        </a:spcAft>
                      </a:pPr>
                      <a:r>
                        <a:rPr lang="en-US" sz="25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5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500" b="1" i="0" u="none" strike="noStrike" dirty="0">
                        <a:effectLst/>
                        <a:latin typeface="Times New Roman" panose="02020603050405020304" pitchFamily="18" charset="0"/>
                        <a:cs typeface="Times New Roman" panose="02020603050405020304" pitchFamily="18" charset="0"/>
                      </a:endParaRPr>
                    </a:p>
                  </a:txBody>
                  <a:tcPr marL="102249" marR="102249" marT="13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50000"/>
                        </a:lnSpc>
                        <a:spcBef>
                          <a:spcPts val="0"/>
                        </a:spcBef>
                        <a:spcAft>
                          <a:spcPts val="0"/>
                        </a:spcAft>
                      </a:pPr>
                      <a:r>
                        <a:rPr lang="vi-VN" sz="25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Trình bày cảm xúc về một bài thơ lục bát.</a:t>
                      </a:r>
                      <a:endParaRPr lang="vi-VN" sz="2500" b="0" i="0" u="none" strike="noStrike" dirty="0">
                        <a:effectLst/>
                        <a:latin typeface="Times New Roman" panose="02020603050405020304" pitchFamily="18" charset="0"/>
                        <a:cs typeface="Times New Roman" panose="02020603050405020304" pitchFamily="18" charset="0"/>
                      </a:endParaRPr>
                    </a:p>
                    <a:p>
                      <a:pPr algn="just" fontAlgn="t">
                        <a:lnSpc>
                          <a:spcPct val="150000"/>
                        </a:lnSpc>
                        <a:spcBef>
                          <a:spcPts val="0"/>
                        </a:spcBef>
                        <a:spcAft>
                          <a:spcPts val="0"/>
                        </a:spcAft>
                      </a:pPr>
                      <a:r>
                        <a:rPr lang="vi-VN" sz="25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Mở đoạn: giới thiệu nhan đề, tác giả và cảm xúc chung về bài thơ.</a:t>
                      </a:r>
                      <a:endParaRPr lang="vi-VN" sz="2500" b="0" i="0" u="none" strike="noStrike" dirty="0">
                        <a:effectLst/>
                        <a:latin typeface="Times New Roman" panose="02020603050405020304" pitchFamily="18" charset="0"/>
                        <a:cs typeface="Times New Roman" panose="02020603050405020304" pitchFamily="18" charset="0"/>
                      </a:endParaRPr>
                    </a:p>
                    <a:p>
                      <a:pPr algn="just" fontAlgn="t">
                        <a:lnSpc>
                          <a:spcPct val="150000"/>
                        </a:lnSpc>
                        <a:spcBef>
                          <a:spcPts val="0"/>
                        </a:spcBef>
                        <a:spcAft>
                          <a:spcPts val="0"/>
                        </a:spcAft>
                      </a:pPr>
                      <a:r>
                        <a:rPr lang="vi-VN" sz="25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Thân đoạn: trình bày cảm xúc của người đọc về nội dung và nghệ thuật của bài thơ. Làm rõ cảm xúc bằng những hình ảnh, từ ngữ được trích từ bài thơ.</a:t>
                      </a:r>
                      <a:endParaRPr lang="vi-VN" sz="2500" b="0" i="0" u="none" strike="noStrike" dirty="0">
                        <a:effectLst/>
                        <a:latin typeface="Times New Roman" panose="02020603050405020304" pitchFamily="18" charset="0"/>
                        <a:cs typeface="Times New Roman" panose="02020603050405020304" pitchFamily="18" charset="0"/>
                      </a:endParaRPr>
                    </a:p>
                    <a:p>
                      <a:pPr algn="just" fontAlgn="t">
                        <a:lnSpc>
                          <a:spcPct val="150000"/>
                        </a:lnSpc>
                        <a:spcBef>
                          <a:spcPts val="0"/>
                        </a:spcBef>
                        <a:spcAft>
                          <a:spcPts val="0"/>
                        </a:spcAft>
                      </a:pPr>
                      <a:r>
                        <a:rPr lang="vi-VN" sz="25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Kết đoạn: khẳng định lại cảm xúc về bài thơ và ý nghĩa của bài thơ với bản thân.</a:t>
                      </a:r>
                      <a:endParaRPr lang="vi-VN" sz="2500" b="0" i="0" u="none" strike="noStrike" dirty="0">
                        <a:effectLst/>
                        <a:latin typeface="Times New Roman" panose="02020603050405020304" pitchFamily="18" charset="0"/>
                        <a:cs typeface="Times New Roman" panose="02020603050405020304" pitchFamily="18" charset="0"/>
                      </a:endParaRPr>
                    </a:p>
                  </a:txBody>
                  <a:tcPr marL="102249" marR="102249" marT="133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508904"/>
                  </a:ext>
                </a:extLst>
              </a:tr>
            </a:tbl>
          </a:graphicData>
        </a:graphic>
      </p:graphicFrame>
      <p:sp>
        <p:nvSpPr>
          <p:cNvPr id="16" name="任意多边形: 形状 12">
            <a:extLst>
              <a:ext uri="{FF2B5EF4-FFF2-40B4-BE49-F238E27FC236}">
                <a16:creationId xmlns:a16="http://schemas.microsoft.com/office/drawing/2014/main" id="{71758C16-AAE7-D14A-B915-4D2763E5B88C}"/>
              </a:ext>
            </a:extLst>
          </p:cNvPr>
          <p:cNvSpPr/>
          <p:nvPr/>
        </p:nvSpPr>
        <p:spPr>
          <a:xfrm flipH="1">
            <a:off x="4209141" y="118246"/>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3</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036879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482" r="15482"/>
          <a:stretch>
            <a:fillRect/>
          </a:stretch>
        </p:blipFill>
        <p:spPr>
          <a:xfrm>
            <a:off x="427665" y="1937340"/>
            <a:ext cx="3810000" cy="3984183"/>
          </a:xfr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2" name="矩形: 圆角 1"/>
          <p:cNvSpPr/>
          <p:nvPr/>
        </p:nvSpPr>
        <p:spPr>
          <a:xfrm>
            <a:off x="5832145" y="1998070"/>
            <a:ext cx="6173042" cy="2151143"/>
          </a:xfrm>
          <a:prstGeom prst="roundRect">
            <a:avLst>
              <a:gd name="adj" fmla="val 50000"/>
            </a:avLst>
          </a:pr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740351" y="2796723"/>
            <a:ext cx="788398" cy="789156"/>
          </a:xfrm>
          <a:prstGeom prst="ellipse">
            <a:avLst/>
          </a:prstGeom>
          <a:solidFill>
            <a:schemeClr val="tx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427665" y="1927877"/>
            <a:ext cx="3810000" cy="3984183"/>
          </a:xfrm>
          <a:prstGeom prst="roundRect">
            <a:avLst>
              <a:gd name="adj" fmla="val 6113"/>
            </a:avLst>
          </a:prstGeom>
          <a:solidFill>
            <a:srgbClr val="DE466A">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p:cNvSpPr txBox="1"/>
          <p:nvPr/>
        </p:nvSpPr>
        <p:spPr>
          <a:xfrm>
            <a:off x="4897035" y="2924803"/>
            <a:ext cx="527710" cy="461665"/>
          </a:xfrm>
          <a:prstGeom prst="rect">
            <a:avLst/>
          </a:prstGeom>
          <a:noFill/>
        </p:spPr>
        <p:txBody>
          <a:bodyPr wrap="none" rtlCol="0">
            <a:spAutoFit/>
          </a:bodyPr>
          <a:lstStyle/>
          <a:p>
            <a:pPr algn="ctr"/>
            <a:r>
              <a:rPr lang="en-US" altLang="zh-CN" sz="2400" b="1" dirty="0">
                <a:solidFill>
                  <a:schemeClr val="bg1"/>
                </a:solidFill>
              </a:rPr>
              <a:t>01</a:t>
            </a:r>
            <a:endParaRPr lang="zh-CN" altLang="en-US" sz="2400" b="1" dirty="0">
              <a:solidFill>
                <a:schemeClr val="bg1"/>
              </a:solidFill>
            </a:endParaRPr>
          </a:p>
        </p:txBody>
      </p:sp>
      <p:sp>
        <p:nvSpPr>
          <p:cNvPr id="27" name="任意多边形: 形状 12">
            <a:extLst>
              <a:ext uri="{FF2B5EF4-FFF2-40B4-BE49-F238E27FC236}">
                <a16:creationId xmlns:a16="http://schemas.microsoft.com/office/drawing/2014/main" id="{D8CB8A9B-E472-464E-B0F9-DA3AB4A92C48}"/>
              </a:ext>
            </a:extLst>
          </p:cNvPr>
          <p:cNvSpPr/>
          <p:nvPr/>
        </p:nvSpPr>
        <p:spPr>
          <a:xfrm flipH="1">
            <a:off x="4116608" y="924367"/>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rPr>
              <a:t>BÀI 4</a:t>
            </a:r>
            <a:endParaRPr kumimoji="0" lang="zh-CN" altLang="en-US" sz="3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6BC4D08A-001E-C846-AE4C-11B08E2B6EF0}"/>
              </a:ext>
            </a:extLst>
          </p:cNvPr>
          <p:cNvSpPr txBox="1"/>
          <p:nvPr/>
        </p:nvSpPr>
        <p:spPr>
          <a:xfrm>
            <a:off x="6387216" y="2211307"/>
            <a:ext cx="5205016" cy="1631216"/>
          </a:xfrm>
          <a:prstGeom prst="rect">
            <a:avLst/>
          </a:prstGeom>
          <a:no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Phải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xác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định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mục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đích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gì</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người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đọc</a:t>
            </a:r>
            <a:r>
              <a:rPr lang="en-US" sz="2500" dirty="0">
                <a:solidFill>
                  <a:schemeClr val="bg1"/>
                </a:solidFill>
                <a:latin typeface="Times New Roman" panose="02020603050405020304" pitchFamily="18" charset="0"/>
                <a:cs typeface="Times New Roman" panose="02020603050405020304" pitchFamily="18" charset="0"/>
              </a:rPr>
              <a:t>/</a:t>
            </a:r>
            <a:r>
              <a:rPr lang="en-US" sz="2500" dirty="0" err="1">
                <a:solidFill>
                  <a:schemeClr val="bg1"/>
                </a:solidFill>
                <a:latin typeface="Times New Roman" panose="02020603050405020304" pitchFamily="18" charset="0"/>
                <a:cs typeface="Times New Roman" panose="02020603050405020304" pitchFamily="18" charset="0"/>
              </a:rPr>
              <a:t>người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nghe</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ai. </a:t>
            </a:r>
            <a:r>
              <a:rPr lang="en-US" sz="2500" dirty="0" err="1">
                <a:solidFill>
                  <a:schemeClr val="bg1"/>
                </a:solidFill>
                <a:latin typeface="Times New Roman" panose="02020603050405020304" pitchFamily="18" charset="0"/>
                <a:cs typeface="Times New Roman" panose="02020603050405020304" pitchFamily="18" charset="0"/>
              </a:rPr>
              <a:t>Điều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đó</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giúp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em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định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hướng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được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nội</a:t>
            </a:r>
            <a:r>
              <a:rPr lang="en-US" sz="2500" dirty="0">
                <a:solidFill>
                  <a:schemeClr val="bg1"/>
                </a:solidFill>
                <a:latin typeface="Times New Roman" panose="02020603050405020304" pitchFamily="18" charset="0"/>
                <a:cs typeface="Times New Roman" panose="02020603050405020304" pitchFamily="18" charset="0"/>
              </a:rPr>
              <a:t> dung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viết</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tăng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hiệu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quả</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giao</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tiếp</a:t>
            </a:r>
            <a:r>
              <a:rPr lang="en-US" sz="2500" dirty="0">
                <a:solidFill>
                  <a:schemeClr val="bg1"/>
                </a:solidFill>
                <a:latin typeface="Times New Roman" panose="02020603050405020304" pitchFamily="18" charset="0"/>
                <a:cs typeface="Times New Roman" panose="02020603050405020304" pitchFamily="18" charset="0"/>
              </a:rPr>
              <a:t>.</a:t>
            </a:r>
            <a:endParaRPr lang="x-none" sz="2500" dirty="0">
              <a:solidFill>
                <a:schemeClr val="bg1"/>
              </a:solidFill>
              <a:latin typeface="Times New Roman" panose="02020603050405020304" pitchFamily="18" charset="0"/>
              <a:cs typeface="Times New Roman" panose="02020603050405020304" pitchFamily="18" charset="0"/>
            </a:endParaRPr>
          </a:p>
        </p:txBody>
      </p:sp>
      <p:sp>
        <p:nvSpPr>
          <p:cNvPr id="28" name="矩形: 圆角 1">
            <a:extLst>
              <a:ext uri="{FF2B5EF4-FFF2-40B4-BE49-F238E27FC236}">
                <a16:creationId xmlns:a16="http://schemas.microsoft.com/office/drawing/2014/main" id="{74FA9201-C8D2-9444-B992-AD449527628C}"/>
              </a:ext>
            </a:extLst>
          </p:cNvPr>
          <p:cNvSpPr/>
          <p:nvPr/>
        </p:nvSpPr>
        <p:spPr>
          <a:xfrm>
            <a:off x="5832145" y="4362450"/>
            <a:ext cx="6173042" cy="2198825"/>
          </a:xfrm>
          <a:prstGeom prst="roundRect">
            <a:avLst>
              <a:gd name="adj" fmla="val 50000"/>
            </a:avLst>
          </a:pr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7">
            <a:extLst>
              <a:ext uri="{FF2B5EF4-FFF2-40B4-BE49-F238E27FC236}">
                <a16:creationId xmlns:a16="http://schemas.microsoft.com/office/drawing/2014/main" id="{07570148-E2E0-B54F-95DC-994BA88E8CA0}"/>
              </a:ext>
            </a:extLst>
          </p:cNvPr>
          <p:cNvSpPr/>
          <p:nvPr/>
        </p:nvSpPr>
        <p:spPr>
          <a:xfrm>
            <a:off x="4740351" y="5089481"/>
            <a:ext cx="788398" cy="789156"/>
          </a:xfrm>
          <a:prstGeom prst="ellipse">
            <a:avLst/>
          </a:prstGeom>
          <a:solidFill>
            <a:schemeClr val="tx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3">
            <a:extLst>
              <a:ext uri="{FF2B5EF4-FFF2-40B4-BE49-F238E27FC236}">
                <a16:creationId xmlns:a16="http://schemas.microsoft.com/office/drawing/2014/main" id="{80803164-FF52-654B-8278-09576B0C2FAF}"/>
              </a:ext>
            </a:extLst>
          </p:cNvPr>
          <p:cNvSpPr txBox="1"/>
          <p:nvPr/>
        </p:nvSpPr>
        <p:spPr>
          <a:xfrm>
            <a:off x="4897035" y="5253226"/>
            <a:ext cx="527710" cy="461665"/>
          </a:xfrm>
          <a:prstGeom prst="rect">
            <a:avLst/>
          </a:prstGeom>
          <a:noFill/>
        </p:spPr>
        <p:txBody>
          <a:bodyPr wrap="none" rtlCol="0">
            <a:spAutoFit/>
          </a:bodyPr>
          <a:lstStyle/>
          <a:p>
            <a:pPr algn="ctr"/>
            <a:r>
              <a:rPr lang="en-US" altLang="zh-CN" sz="2400" b="1" dirty="0">
                <a:solidFill>
                  <a:schemeClr val="bg1"/>
                </a:solidFill>
              </a:rPr>
              <a:t>02</a:t>
            </a:r>
            <a:endParaRPr lang="zh-CN" altLang="en-US" sz="2400" b="1" dirty="0">
              <a:solidFill>
                <a:schemeClr val="bg1"/>
              </a:solidFill>
            </a:endParaRPr>
          </a:p>
        </p:txBody>
      </p:sp>
      <p:sp>
        <p:nvSpPr>
          <p:cNvPr id="31" name="TextBox 30">
            <a:extLst>
              <a:ext uri="{FF2B5EF4-FFF2-40B4-BE49-F238E27FC236}">
                <a16:creationId xmlns:a16="http://schemas.microsoft.com/office/drawing/2014/main" id="{E5B4BCB0-5CEB-9747-8B24-F0ACB5F62504}"/>
              </a:ext>
            </a:extLst>
          </p:cNvPr>
          <p:cNvSpPr txBox="1"/>
          <p:nvPr/>
        </p:nvSpPr>
        <p:spPr>
          <a:xfrm>
            <a:off x="6387216" y="4503584"/>
            <a:ext cx="5136190" cy="2015936"/>
          </a:xfrm>
          <a:prstGeom prst="rect">
            <a:avLst/>
          </a:prstGeom>
          <a:no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Tìm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ngữ</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hình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ảnh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gợi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cảm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xúc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những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biện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pháp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tác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giả</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sử</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dụng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trong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thơ</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Từ</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đó</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phân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tích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cái</a:t>
            </a:r>
            <a:r>
              <a:rPr lang="en-US" sz="2500" dirty="0">
                <a:solidFill>
                  <a:schemeClr val="bg1"/>
                </a:solidFill>
                <a:latin typeface="Times New Roman" panose="02020603050405020304" pitchFamily="18" charset="0"/>
                <a:cs typeface="Times New Roman" panose="02020603050405020304" pitchFamily="18" charset="0"/>
              </a:rPr>
              <a:t> hay, </a:t>
            </a:r>
            <a:r>
              <a:rPr lang="en-US" sz="2500" dirty="0" err="1">
                <a:solidFill>
                  <a:schemeClr val="bg1"/>
                </a:solidFill>
                <a:latin typeface="Times New Roman" panose="02020603050405020304" pitchFamily="18" charset="0"/>
                <a:cs typeface="Times New Roman" panose="02020603050405020304" pitchFamily="18" charset="0"/>
              </a:rPr>
              <a:t>cái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đẹp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của</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bài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và</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nêu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cảm</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xúc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của</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mình</a:t>
            </a:r>
            <a:r>
              <a:rPr lang="en-US" sz="2500" dirty="0">
                <a:solidFill>
                  <a:schemeClr val="bg1"/>
                </a:solidFill>
                <a:latin typeface="Times New Roman" panose="02020603050405020304" pitchFamily="18" charset="0"/>
                <a:cs typeface="Times New Roman" panose="02020603050405020304" pitchFamily="18" charset="0"/>
              </a:rPr>
              <a:t>.</a:t>
            </a:r>
            <a:endParaRPr lang="x-none"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3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61105555938291819 (2).mp4" descr="1161105555938291819 (2).mp4">
            <a:hlinkClick r:id="" action="ppaction://media"/>
            <a:extLst>
              <a:ext uri="{FF2B5EF4-FFF2-40B4-BE49-F238E27FC236}">
                <a16:creationId xmlns:a16="http://schemas.microsoft.com/office/drawing/2014/main" id="{A5A7A3D3-78E4-2840-B174-9AC6BE544C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0350" y="0"/>
            <a:ext cx="9129713" cy="6858000"/>
          </a:xfrm>
          <a:prstGeom prst="rect">
            <a:avLst/>
          </a:prstGeom>
        </p:spPr>
      </p:pic>
    </p:spTree>
    <p:extLst>
      <p:ext uri="{BB962C8B-B14F-4D97-AF65-F5344CB8AC3E}">
        <p14:creationId xmlns:p14="http://schemas.microsoft.com/office/powerpoint/2010/main" val="31094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827"/>
          <a:stretch/>
        </p:blipFill>
        <p:spPr>
          <a:xfrm>
            <a:off x="-3404" y="0"/>
            <a:ext cx="12195404" cy="6858000"/>
          </a:xfrm>
          <a:prstGeom prst="rect">
            <a:avLst/>
          </a:prstGeom>
        </p:spPr>
      </p:pic>
      <p:sp>
        <p:nvSpPr>
          <p:cNvPr id="4" name="文本框 3"/>
          <p:cNvSpPr txBox="1"/>
          <p:nvPr/>
        </p:nvSpPr>
        <p:spPr>
          <a:xfrm>
            <a:off x="3727537" y="1974211"/>
            <a:ext cx="4758931" cy="1631216"/>
          </a:xfrm>
          <a:prstGeom prst="rect">
            <a:avLst/>
          </a:prstGeom>
          <a:noFill/>
        </p:spPr>
        <p:txBody>
          <a:bodyPr wrap="none" rtlCol="0">
            <a:spAutoFit/>
          </a:bodyPr>
          <a:lstStyle/>
          <a:p>
            <a:pPr algn="dist"/>
            <a:r>
              <a:rPr lang="vi-VN" altLang="zh-CN" sz="10000" dirty="0">
                <a:solidFill>
                  <a:srgbClr val="DE466A"/>
                </a:solidFill>
                <a:latin typeface="Times New Roman" panose="02020603050405020304" pitchFamily="18" charset="0"/>
                <a:ea typeface="方正启体简体" panose="03000509000000000000" pitchFamily="65" charset="-122"/>
                <a:cs typeface="Times New Roman" panose="02020603050405020304" pitchFamily="18" charset="0"/>
              </a:rPr>
              <a:t>ÔN TẬP</a:t>
            </a:r>
            <a:endParaRPr lang="zh-CN" altLang="en-US" sz="10000" dirty="0">
              <a:solidFill>
                <a:srgbClr val="DE466A"/>
              </a:solidFill>
              <a:latin typeface="Times New Roman" panose="02020603050405020304" pitchFamily="18" charset="0"/>
              <a:ea typeface="方正启体简体" panose="03000509000000000000" pitchFamily="65" charset="-122"/>
              <a:cs typeface="Times New Roman" panose="02020603050405020304" pitchFamily="18" charset="0"/>
            </a:endParaRPr>
          </a:p>
        </p:txBody>
      </p:sp>
      <p:grpSp>
        <p:nvGrpSpPr>
          <p:cNvPr id="17" name="组合 16"/>
          <p:cNvGrpSpPr/>
          <p:nvPr/>
        </p:nvGrpSpPr>
        <p:grpSpPr>
          <a:xfrm>
            <a:off x="3236686" y="3575406"/>
            <a:ext cx="5747658" cy="0"/>
            <a:chOff x="3236686" y="3575406"/>
            <a:chExt cx="5747658" cy="0"/>
          </a:xfrm>
        </p:grpSpPr>
        <p:cxnSp>
          <p:nvCxnSpPr>
            <p:cNvPr id="6" name="直接连接符 5"/>
            <p:cNvCxnSpPr/>
            <p:nvPr/>
          </p:nvCxnSpPr>
          <p:spPr>
            <a:xfrm>
              <a:off x="3236686" y="3575406"/>
              <a:ext cx="1422400"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561944" y="3575406"/>
              <a:ext cx="1422400"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265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700"/>
                            </p:stCondLst>
                            <p:childTnLst>
                              <p:par>
                                <p:cTn id="10" presetID="16" presetClass="entr" presetSubtype="2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47023"/>
            <a:ext cx="12192000" cy="3610977"/>
          </a:xfrm>
          <a:prstGeom prst="rect">
            <a:avLst/>
          </a:prstGeom>
        </p:spPr>
      </p:pic>
      <p:grpSp>
        <p:nvGrpSpPr>
          <p:cNvPr id="4" name="组合 3"/>
          <p:cNvGrpSpPr/>
          <p:nvPr/>
        </p:nvGrpSpPr>
        <p:grpSpPr>
          <a:xfrm>
            <a:off x="4978400" y="1116214"/>
            <a:ext cx="2235200" cy="2467028"/>
            <a:chOff x="1243486" y="2366604"/>
            <a:chExt cx="1625952" cy="1794591"/>
          </a:xfrm>
        </p:grpSpPr>
        <p:sp>
          <p:nvSpPr>
            <p:cNvPr id="5" name="任意多边形: 形状 4"/>
            <p:cNvSpPr/>
            <p:nvPr/>
          </p:nvSpPr>
          <p:spPr>
            <a:xfrm>
              <a:off x="1243486" y="2366604"/>
              <a:ext cx="1625952" cy="1543314"/>
            </a:xfrm>
            <a:custGeom>
              <a:avLst/>
              <a:gdLst>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461984 w 1625952"/>
                <a:gd name="connsiteY4" fmla="*/ 1543314 h 1543314"/>
                <a:gd name="connsiteX5" fmla="*/ 358434 w 1625952"/>
                <a:gd name="connsiteY5" fmla="*/ 1487109 h 1543314"/>
                <a:gd name="connsiteX6" fmla="*/ 0 w 1625952"/>
                <a:gd name="connsiteY6" fmla="*/ 812976 h 1543314"/>
                <a:gd name="connsiteX7" fmla="*/ 812976 w 1625952"/>
                <a:gd name="connsiteY7" fmla="*/ 0 h 1543314"/>
                <a:gd name="connsiteX0" fmla="*/ 812976 w 1625952"/>
                <a:gd name="connsiteY0" fmla="*/ 0 h 1543314"/>
                <a:gd name="connsiteX1" fmla="*/ 1625952 w 1625952"/>
                <a:gd name="connsiteY1" fmla="*/ 812976 h 1543314"/>
                <a:gd name="connsiteX2" fmla="*/ 1267519 w 1625952"/>
                <a:gd name="connsiteY2" fmla="*/ 1487109 h 1543314"/>
                <a:gd name="connsiteX3" fmla="*/ 1163968 w 1625952"/>
                <a:gd name="connsiteY3" fmla="*/ 1543314 h 1543314"/>
                <a:gd name="connsiteX4" fmla="*/ 797277 w 1625952"/>
                <a:gd name="connsiteY4" fmla="*/ 1541639 h 1543314"/>
                <a:gd name="connsiteX5" fmla="*/ 461984 w 1625952"/>
                <a:gd name="connsiteY5" fmla="*/ 1543314 h 1543314"/>
                <a:gd name="connsiteX6" fmla="*/ 358434 w 1625952"/>
                <a:gd name="connsiteY6" fmla="*/ 1487109 h 1543314"/>
                <a:gd name="connsiteX7" fmla="*/ 0 w 1625952"/>
                <a:gd name="connsiteY7" fmla="*/ 812976 h 1543314"/>
                <a:gd name="connsiteX8" fmla="*/ 812976 w 1625952"/>
                <a:gd name="connsiteY8" fmla="*/ 0 h 1543314"/>
                <a:gd name="connsiteX0" fmla="*/ 797277 w 1625952"/>
                <a:gd name="connsiteY0" fmla="*/ 1541639 h 1633079"/>
                <a:gd name="connsiteX1" fmla="*/ 461984 w 1625952"/>
                <a:gd name="connsiteY1" fmla="*/ 1543314 h 1633079"/>
                <a:gd name="connsiteX2" fmla="*/ 358434 w 1625952"/>
                <a:gd name="connsiteY2" fmla="*/ 1487109 h 1633079"/>
                <a:gd name="connsiteX3" fmla="*/ 0 w 1625952"/>
                <a:gd name="connsiteY3" fmla="*/ 812976 h 1633079"/>
                <a:gd name="connsiteX4" fmla="*/ 812976 w 1625952"/>
                <a:gd name="connsiteY4" fmla="*/ 0 h 1633079"/>
                <a:gd name="connsiteX5" fmla="*/ 1625952 w 1625952"/>
                <a:gd name="connsiteY5" fmla="*/ 812976 h 1633079"/>
                <a:gd name="connsiteX6" fmla="*/ 1267519 w 1625952"/>
                <a:gd name="connsiteY6" fmla="*/ 1487109 h 1633079"/>
                <a:gd name="connsiteX7" fmla="*/ 1163968 w 1625952"/>
                <a:gd name="connsiteY7" fmla="*/ 1543314 h 1633079"/>
                <a:gd name="connsiteX8" fmla="*/ 888717 w 1625952"/>
                <a:gd name="connsiteY8" fmla="*/ 1633079 h 1633079"/>
                <a:gd name="connsiteX0" fmla="*/ 797277 w 1625952"/>
                <a:gd name="connsiteY0" fmla="*/ 1541639 h 1543314"/>
                <a:gd name="connsiteX1" fmla="*/ 461984 w 1625952"/>
                <a:gd name="connsiteY1" fmla="*/ 1543314 h 1543314"/>
                <a:gd name="connsiteX2" fmla="*/ 358434 w 1625952"/>
                <a:gd name="connsiteY2" fmla="*/ 1487109 h 1543314"/>
                <a:gd name="connsiteX3" fmla="*/ 0 w 1625952"/>
                <a:gd name="connsiteY3" fmla="*/ 812976 h 1543314"/>
                <a:gd name="connsiteX4" fmla="*/ 812976 w 1625952"/>
                <a:gd name="connsiteY4" fmla="*/ 0 h 1543314"/>
                <a:gd name="connsiteX5" fmla="*/ 1625952 w 1625952"/>
                <a:gd name="connsiteY5" fmla="*/ 812976 h 1543314"/>
                <a:gd name="connsiteX6" fmla="*/ 1267519 w 1625952"/>
                <a:gd name="connsiteY6" fmla="*/ 1487109 h 1543314"/>
                <a:gd name="connsiteX7" fmla="*/ 1163968 w 1625952"/>
                <a:gd name="connsiteY7" fmla="*/ 1543314 h 1543314"/>
                <a:gd name="connsiteX0" fmla="*/ 461984 w 1625952"/>
                <a:gd name="connsiteY0" fmla="*/ 1543314 h 1543314"/>
                <a:gd name="connsiteX1" fmla="*/ 358434 w 1625952"/>
                <a:gd name="connsiteY1" fmla="*/ 1487109 h 1543314"/>
                <a:gd name="connsiteX2" fmla="*/ 0 w 1625952"/>
                <a:gd name="connsiteY2" fmla="*/ 812976 h 1543314"/>
                <a:gd name="connsiteX3" fmla="*/ 812976 w 1625952"/>
                <a:gd name="connsiteY3" fmla="*/ 0 h 1543314"/>
                <a:gd name="connsiteX4" fmla="*/ 1625952 w 1625952"/>
                <a:gd name="connsiteY4" fmla="*/ 812976 h 1543314"/>
                <a:gd name="connsiteX5" fmla="*/ 1267519 w 1625952"/>
                <a:gd name="connsiteY5" fmla="*/ 1487109 h 1543314"/>
                <a:gd name="connsiteX6" fmla="*/ 1163968 w 1625952"/>
                <a:gd name="connsiteY6" fmla="*/ 1543314 h 15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952" h="1543314">
                  <a:moveTo>
                    <a:pt x="461984" y="1543314"/>
                  </a:moveTo>
                  <a:lnTo>
                    <a:pt x="358434" y="1487109"/>
                  </a:lnTo>
                  <a:cubicBezTo>
                    <a:pt x="142181" y="1341011"/>
                    <a:pt x="0" y="1093597"/>
                    <a:pt x="0" y="812976"/>
                  </a:cubicBezTo>
                  <a:cubicBezTo>
                    <a:pt x="0" y="363982"/>
                    <a:pt x="363982" y="0"/>
                    <a:pt x="812976" y="0"/>
                  </a:cubicBezTo>
                  <a:cubicBezTo>
                    <a:pt x="1261970" y="0"/>
                    <a:pt x="1625952" y="363982"/>
                    <a:pt x="1625952" y="812976"/>
                  </a:cubicBezTo>
                  <a:cubicBezTo>
                    <a:pt x="1625952" y="1093597"/>
                    <a:pt x="1483772" y="1341011"/>
                    <a:pt x="1267519" y="1487109"/>
                  </a:cubicBezTo>
                  <a:lnTo>
                    <a:pt x="1163968" y="1543314"/>
                  </a:lnTo>
                </a:path>
              </a:pathLst>
            </a:custGeom>
            <a:noFill/>
            <a:ln>
              <a:solidFill>
                <a:srgbClr val="DE46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a:p>
          </p:txBody>
        </p:sp>
        <p:sp>
          <p:nvSpPr>
            <p:cNvPr id="6" name="Freeform 5"/>
            <p:cNvSpPr>
              <a:spLocks/>
            </p:cNvSpPr>
            <p:nvPr/>
          </p:nvSpPr>
          <p:spPr bwMode="auto">
            <a:xfrm>
              <a:off x="1813402" y="3728665"/>
              <a:ext cx="533749" cy="432530"/>
            </a:xfrm>
            <a:custGeom>
              <a:avLst/>
              <a:gdLst>
                <a:gd name="T0" fmla="*/ 0 w 359"/>
                <a:gd name="T1" fmla="*/ 2 h 290"/>
                <a:gd name="T2" fmla="*/ 36 w 359"/>
                <a:gd name="T3" fmla="*/ 61 h 290"/>
                <a:gd name="T4" fmla="*/ 15 w 359"/>
                <a:gd name="T5" fmla="*/ 104 h 290"/>
                <a:gd name="T6" fmla="*/ 14 w 359"/>
                <a:gd name="T7" fmla="*/ 113 h 290"/>
                <a:gd name="T8" fmla="*/ 15 w 359"/>
                <a:gd name="T9" fmla="*/ 147 h 290"/>
                <a:gd name="T10" fmla="*/ 22 w 359"/>
                <a:gd name="T11" fmla="*/ 155 h 290"/>
                <a:gd name="T12" fmla="*/ 43 w 359"/>
                <a:gd name="T13" fmla="*/ 119 h 290"/>
                <a:gd name="T14" fmla="*/ 46 w 359"/>
                <a:gd name="T15" fmla="*/ 91 h 290"/>
                <a:gd name="T16" fmla="*/ 66 w 359"/>
                <a:gd name="T17" fmla="*/ 79 h 290"/>
                <a:gd name="T18" fmla="*/ 76 w 359"/>
                <a:gd name="T19" fmla="*/ 96 h 290"/>
                <a:gd name="T20" fmla="*/ 62 w 359"/>
                <a:gd name="T21" fmla="*/ 129 h 290"/>
                <a:gd name="T22" fmla="*/ 73 w 359"/>
                <a:gd name="T23" fmla="*/ 213 h 290"/>
                <a:gd name="T24" fmla="*/ 81 w 359"/>
                <a:gd name="T25" fmla="*/ 209 h 290"/>
                <a:gd name="T26" fmla="*/ 99 w 359"/>
                <a:gd name="T27" fmla="*/ 143 h 290"/>
                <a:gd name="T28" fmla="*/ 98 w 359"/>
                <a:gd name="T29" fmla="*/ 125 h 290"/>
                <a:gd name="T30" fmla="*/ 126 w 359"/>
                <a:gd name="T31" fmla="*/ 106 h 290"/>
                <a:gd name="T32" fmla="*/ 140 w 359"/>
                <a:gd name="T33" fmla="*/ 112 h 290"/>
                <a:gd name="T34" fmla="*/ 122 w 359"/>
                <a:gd name="T35" fmla="*/ 142 h 290"/>
                <a:gd name="T36" fmla="*/ 112 w 359"/>
                <a:gd name="T37" fmla="*/ 250 h 290"/>
                <a:gd name="T38" fmla="*/ 122 w 359"/>
                <a:gd name="T39" fmla="*/ 267 h 290"/>
                <a:gd name="T40" fmla="*/ 150 w 359"/>
                <a:gd name="T41" fmla="*/ 158 h 290"/>
                <a:gd name="T42" fmla="*/ 148 w 359"/>
                <a:gd name="T43" fmla="*/ 122 h 290"/>
                <a:gd name="T44" fmla="*/ 153 w 359"/>
                <a:gd name="T45" fmla="*/ 119 h 290"/>
                <a:gd name="T46" fmla="*/ 196 w 359"/>
                <a:gd name="T47" fmla="*/ 144 h 290"/>
                <a:gd name="T48" fmla="*/ 196 w 359"/>
                <a:gd name="T49" fmla="*/ 146 h 290"/>
                <a:gd name="T50" fmla="*/ 172 w 359"/>
                <a:gd name="T51" fmla="*/ 268 h 290"/>
                <a:gd name="T52" fmla="*/ 184 w 359"/>
                <a:gd name="T53" fmla="*/ 281 h 290"/>
                <a:gd name="T54" fmla="*/ 209 w 359"/>
                <a:gd name="T55" fmla="*/ 196 h 290"/>
                <a:gd name="T56" fmla="*/ 208 w 359"/>
                <a:gd name="T57" fmla="*/ 164 h 290"/>
                <a:gd name="T58" fmla="*/ 218 w 359"/>
                <a:gd name="T59" fmla="*/ 159 h 290"/>
                <a:gd name="T60" fmla="*/ 238 w 359"/>
                <a:gd name="T61" fmla="*/ 175 h 290"/>
                <a:gd name="T62" fmla="*/ 245 w 359"/>
                <a:gd name="T63" fmla="*/ 192 h 290"/>
                <a:gd name="T64" fmla="*/ 266 w 359"/>
                <a:gd name="T65" fmla="*/ 239 h 290"/>
                <a:gd name="T66" fmla="*/ 327 w 359"/>
                <a:gd name="T67" fmla="*/ 289 h 290"/>
                <a:gd name="T68" fmla="*/ 275 w 359"/>
                <a:gd name="T69" fmla="*/ 185 h 290"/>
                <a:gd name="T70" fmla="*/ 237 w 359"/>
                <a:gd name="T71" fmla="*/ 158 h 290"/>
                <a:gd name="T72" fmla="*/ 294 w 359"/>
                <a:gd name="T73" fmla="*/ 152 h 290"/>
                <a:gd name="T74" fmla="*/ 356 w 359"/>
                <a:gd name="T75" fmla="*/ 126 h 290"/>
                <a:gd name="T76" fmla="*/ 207 w 359"/>
                <a:gd name="T77" fmla="*/ 138 h 290"/>
                <a:gd name="T78" fmla="*/ 174 w 359"/>
                <a:gd name="T79" fmla="*/ 119 h 290"/>
                <a:gd name="T80" fmla="*/ 314 w 359"/>
                <a:gd name="T81" fmla="*/ 65 h 290"/>
                <a:gd name="T82" fmla="*/ 225 w 359"/>
                <a:gd name="T83" fmla="*/ 65 h 290"/>
                <a:gd name="T84" fmla="*/ 153 w 359"/>
                <a:gd name="T85" fmla="*/ 105 h 290"/>
                <a:gd name="T86" fmla="*/ 136 w 359"/>
                <a:gd name="T87" fmla="*/ 99 h 290"/>
                <a:gd name="T88" fmla="*/ 141 w 359"/>
                <a:gd name="T89" fmla="*/ 80 h 290"/>
                <a:gd name="T90" fmla="*/ 218 w 359"/>
                <a:gd name="T91" fmla="*/ 34 h 290"/>
                <a:gd name="T92" fmla="*/ 92 w 359"/>
                <a:gd name="T93" fmla="*/ 80 h 290"/>
                <a:gd name="T94" fmla="*/ 56 w 359"/>
                <a:gd name="T95" fmla="*/ 62 h 290"/>
                <a:gd name="T96" fmla="*/ 138 w 359"/>
                <a:gd name="T97" fmla="*/ 9 h 290"/>
                <a:gd name="T98" fmla="*/ 39 w 359"/>
                <a:gd name="T99" fmla="*/ 5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290">
                  <a:moveTo>
                    <a:pt x="4" y="2"/>
                  </a:moveTo>
                  <a:cubicBezTo>
                    <a:pt x="4" y="0"/>
                    <a:pt x="0" y="0"/>
                    <a:pt x="0" y="2"/>
                  </a:cubicBezTo>
                  <a:cubicBezTo>
                    <a:pt x="2" y="28"/>
                    <a:pt x="16" y="46"/>
                    <a:pt x="35" y="61"/>
                  </a:cubicBezTo>
                  <a:cubicBezTo>
                    <a:pt x="36" y="61"/>
                    <a:pt x="36" y="61"/>
                    <a:pt x="36" y="61"/>
                  </a:cubicBezTo>
                  <a:cubicBezTo>
                    <a:pt x="32" y="64"/>
                    <a:pt x="29" y="70"/>
                    <a:pt x="27" y="75"/>
                  </a:cubicBezTo>
                  <a:cubicBezTo>
                    <a:pt x="21" y="83"/>
                    <a:pt x="17" y="93"/>
                    <a:pt x="15" y="104"/>
                  </a:cubicBezTo>
                  <a:cubicBezTo>
                    <a:pt x="15" y="105"/>
                    <a:pt x="15" y="106"/>
                    <a:pt x="15" y="108"/>
                  </a:cubicBezTo>
                  <a:cubicBezTo>
                    <a:pt x="14" y="109"/>
                    <a:pt x="14" y="111"/>
                    <a:pt x="14" y="113"/>
                  </a:cubicBezTo>
                  <a:cubicBezTo>
                    <a:pt x="12" y="124"/>
                    <a:pt x="11" y="134"/>
                    <a:pt x="14" y="144"/>
                  </a:cubicBezTo>
                  <a:cubicBezTo>
                    <a:pt x="15" y="145"/>
                    <a:pt x="15" y="146"/>
                    <a:pt x="15" y="147"/>
                  </a:cubicBezTo>
                  <a:cubicBezTo>
                    <a:pt x="16" y="149"/>
                    <a:pt x="16" y="152"/>
                    <a:pt x="17" y="155"/>
                  </a:cubicBezTo>
                  <a:cubicBezTo>
                    <a:pt x="18" y="156"/>
                    <a:pt x="21" y="157"/>
                    <a:pt x="22" y="155"/>
                  </a:cubicBezTo>
                  <a:cubicBezTo>
                    <a:pt x="23" y="156"/>
                    <a:pt x="25" y="156"/>
                    <a:pt x="26" y="155"/>
                  </a:cubicBezTo>
                  <a:cubicBezTo>
                    <a:pt x="34" y="144"/>
                    <a:pt x="40" y="132"/>
                    <a:pt x="43" y="119"/>
                  </a:cubicBezTo>
                  <a:cubicBezTo>
                    <a:pt x="44" y="116"/>
                    <a:pt x="45" y="113"/>
                    <a:pt x="45" y="109"/>
                  </a:cubicBezTo>
                  <a:cubicBezTo>
                    <a:pt x="46" y="103"/>
                    <a:pt x="46" y="97"/>
                    <a:pt x="46" y="91"/>
                  </a:cubicBezTo>
                  <a:cubicBezTo>
                    <a:pt x="46" y="83"/>
                    <a:pt x="45" y="74"/>
                    <a:pt x="43" y="66"/>
                  </a:cubicBezTo>
                  <a:cubicBezTo>
                    <a:pt x="51" y="71"/>
                    <a:pt x="58" y="75"/>
                    <a:pt x="66" y="79"/>
                  </a:cubicBezTo>
                  <a:cubicBezTo>
                    <a:pt x="71" y="82"/>
                    <a:pt x="76" y="84"/>
                    <a:pt x="81" y="86"/>
                  </a:cubicBezTo>
                  <a:cubicBezTo>
                    <a:pt x="80" y="89"/>
                    <a:pt x="78" y="92"/>
                    <a:pt x="76" y="96"/>
                  </a:cubicBezTo>
                  <a:cubicBezTo>
                    <a:pt x="71" y="106"/>
                    <a:pt x="66" y="117"/>
                    <a:pt x="62" y="128"/>
                  </a:cubicBezTo>
                  <a:cubicBezTo>
                    <a:pt x="62" y="128"/>
                    <a:pt x="62" y="129"/>
                    <a:pt x="62" y="129"/>
                  </a:cubicBezTo>
                  <a:cubicBezTo>
                    <a:pt x="54" y="154"/>
                    <a:pt x="53" y="181"/>
                    <a:pt x="66" y="204"/>
                  </a:cubicBezTo>
                  <a:cubicBezTo>
                    <a:pt x="68" y="207"/>
                    <a:pt x="70" y="210"/>
                    <a:pt x="73" y="213"/>
                  </a:cubicBezTo>
                  <a:cubicBezTo>
                    <a:pt x="74" y="215"/>
                    <a:pt x="77" y="216"/>
                    <a:pt x="79" y="213"/>
                  </a:cubicBezTo>
                  <a:cubicBezTo>
                    <a:pt x="80" y="212"/>
                    <a:pt x="80" y="210"/>
                    <a:pt x="81" y="209"/>
                  </a:cubicBezTo>
                  <a:cubicBezTo>
                    <a:pt x="87" y="197"/>
                    <a:pt x="92" y="185"/>
                    <a:pt x="95" y="173"/>
                  </a:cubicBezTo>
                  <a:cubicBezTo>
                    <a:pt x="97" y="163"/>
                    <a:pt x="98" y="153"/>
                    <a:pt x="99" y="143"/>
                  </a:cubicBezTo>
                  <a:cubicBezTo>
                    <a:pt x="99" y="140"/>
                    <a:pt x="99" y="136"/>
                    <a:pt x="99" y="133"/>
                  </a:cubicBezTo>
                  <a:cubicBezTo>
                    <a:pt x="98" y="130"/>
                    <a:pt x="98" y="127"/>
                    <a:pt x="98" y="125"/>
                  </a:cubicBezTo>
                  <a:cubicBezTo>
                    <a:pt x="97" y="113"/>
                    <a:pt x="95" y="102"/>
                    <a:pt x="92" y="91"/>
                  </a:cubicBezTo>
                  <a:cubicBezTo>
                    <a:pt x="104" y="96"/>
                    <a:pt x="116" y="101"/>
                    <a:pt x="126" y="106"/>
                  </a:cubicBezTo>
                  <a:cubicBezTo>
                    <a:pt x="128" y="107"/>
                    <a:pt x="130" y="107"/>
                    <a:pt x="132" y="108"/>
                  </a:cubicBezTo>
                  <a:cubicBezTo>
                    <a:pt x="135" y="110"/>
                    <a:pt x="137" y="111"/>
                    <a:pt x="140" y="112"/>
                  </a:cubicBezTo>
                  <a:cubicBezTo>
                    <a:pt x="140" y="112"/>
                    <a:pt x="140" y="112"/>
                    <a:pt x="140" y="112"/>
                  </a:cubicBezTo>
                  <a:cubicBezTo>
                    <a:pt x="133" y="121"/>
                    <a:pt x="127" y="131"/>
                    <a:pt x="122" y="142"/>
                  </a:cubicBezTo>
                  <a:cubicBezTo>
                    <a:pt x="116" y="155"/>
                    <a:pt x="111" y="168"/>
                    <a:pt x="109" y="183"/>
                  </a:cubicBezTo>
                  <a:cubicBezTo>
                    <a:pt x="105" y="206"/>
                    <a:pt x="107" y="228"/>
                    <a:pt x="112" y="250"/>
                  </a:cubicBezTo>
                  <a:cubicBezTo>
                    <a:pt x="114" y="255"/>
                    <a:pt x="115" y="261"/>
                    <a:pt x="116" y="267"/>
                  </a:cubicBezTo>
                  <a:cubicBezTo>
                    <a:pt x="117" y="269"/>
                    <a:pt x="121" y="269"/>
                    <a:pt x="122" y="267"/>
                  </a:cubicBezTo>
                  <a:cubicBezTo>
                    <a:pt x="137" y="239"/>
                    <a:pt x="146" y="204"/>
                    <a:pt x="149" y="170"/>
                  </a:cubicBezTo>
                  <a:cubicBezTo>
                    <a:pt x="149" y="166"/>
                    <a:pt x="150" y="162"/>
                    <a:pt x="150" y="158"/>
                  </a:cubicBezTo>
                  <a:cubicBezTo>
                    <a:pt x="150" y="157"/>
                    <a:pt x="150" y="157"/>
                    <a:pt x="150" y="156"/>
                  </a:cubicBezTo>
                  <a:cubicBezTo>
                    <a:pt x="150" y="144"/>
                    <a:pt x="150" y="133"/>
                    <a:pt x="148" y="122"/>
                  </a:cubicBezTo>
                  <a:cubicBezTo>
                    <a:pt x="148" y="120"/>
                    <a:pt x="148" y="118"/>
                    <a:pt x="148" y="116"/>
                  </a:cubicBezTo>
                  <a:cubicBezTo>
                    <a:pt x="150" y="117"/>
                    <a:pt x="151" y="118"/>
                    <a:pt x="153" y="119"/>
                  </a:cubicBezTo>
                  <a:cubicBezTo>
                    <a:pt x="168" y="127"/>
                    <a:pt x="182" y="135"/>
                    <a:pt x="196" y="144"/>
                  </a:cubicBezTo>
                  <a:cubicBezTo>
                    <a:pt x="196" y="144"/>
                    <a:pt x="196" y="144"/>
                    <a:pt x="196" y="144"/>
                  </a:cubicBezTo>
                  <a:cubicBezTo>
                    <a:pt x="196" y="144"/>
                    <a:pt x="196" y="144"/>
                    <a:pt x="196" y="144"/>
                  </a:cubicBezTo>
                  <a:cubicBezTo>
                    <a:pt x="196" y="145"/>
                    <a:pt x="196" y="145"/>
                    <a:pt x="196" y="146"/>
                  </a:cubicBezTo>
                  <a:cubicBezTo>
                    <a:pt x="189" y="155"/>
                    <a:pt x="183" y="165"/>
                    <a:pt x="178" y="175"/>
                  </a:cubicBezTo>
                  <a:cubicBezTo>
                    <a:pt x="165" y="204"/>
                    <a:pt x="162" y="237"/>
                    <a:pt x="172" y="268"/>
                  </a:cubicBezTo>
                  <a:cubicBezTo>
                    <a:pt x="173" y="272"/>
                    <a:pt x="175" y="276"/>
                    <a:pt x="176" y="280"/>
                  </a:cubicBezTo>
                  <a:cubicBezTo>
                    <a:pt x="178" y="283"/>
                    <a:pt x="182" y="284"/>
                    <a:pt x="184" y="281"/>
                  </a:cubicBezTo>
                  <a:cubicBezTo>
                    <a:pt x="193" y="258"/>
                    <a:pt x="202" y="234"/>
                    <a:pt x="207" y="210"/>
                  </a:cubicBezTo>
                  <a:cubicBezTo>
                    <a:pt x="208" y="205"/>
                    <a:pt x="208" y="201"/>
                    <a:pt x="209" y="196"/>
                  </a:cubicBezTo>
                  <a:cubicBezTo>
                    <a:pt x="209" y="196"/>
                    <a:pt x="209" y="195"/>
                    <a:pt x="209" y="195"/>
                  </a:cubicBezTo>
                  <a:cubicBezTo>
                    <a:pt x="210" y="185"/>
                    <a:pt x="210" y="174"/>
                    <a:pt x="208" y="164"/>
                  </a:cubicBezTo>
                  <a:cubicBezTo>
                    <a:pt x="208" y="159"/>
                    <a:pt x="207" y="155"/>
                    <a:pt x="206" y="150"/>
                  </a:cubicBezTo>
                  <a:cubicBezTo>
                    <a:pt x="210" y="153"/>
                    <a:pt x="214" y="156"/>
                    <a:pt x="218" y="159"/>
                  </a:cubicBezTo>
                  <a:cubicBezTo>
                    <a:pt x="223" y="163"/>
                    <a:pt x="228" y="166"/>
                    <a:pt x="233" y="170"/>
                  </a:cubicBezTo>
                  <a:cubicBezTo>
                    <a:pt x="235" y="172"/>
                    <a:pt x="237" y="173"/>
                    <a:pt x="238" y="175"/>
                  </a:cubicBezTo>
                  <a:cubicBezTo>
                    <a:pt x="238" y="176"/>
                    <a:pt x="238" y="177"/>
                    <a:pt x="239" y="178"/>
                  </a:cubicBezTo>
                  <a:cubicBezTo>
                    <a:pt x="240" y="183"/>
                    <a:pt x="242" y="187"/>
                    <a:pt x="245" y="192"/>
                  </a:cubicBezTo>
                  <a:cubicBezTo>
                    <a:pt x="245" y="193"/>
                    <a:pt x="245" y="194"/>
                    <a:pt x="245" y="195"/>
                  </a:cubicBezTo>
                  <a:cubicBezTo>
                    <a:pt x="250" y="210"/>
                    <a:pt x="257" y="225"/>
                    <a:pt x="266" y="239"/>
                  </a:cubicBezTo>
                  <a:cubicBezTo>
                    <a:pt x="271" y="247"/>
                    <a:pt x="276" y="254"/>
                    <a:pt x="282" y="260"/>
                  </a:cubicBezTo>
                  <a:cubicBezTo>
                    <a:pt x="295" y="273"/>
                    <a:pt x="309" y="283"/>
                    <a:pt x="327" y="289"/>
                  </a:cubicBezTo>
                  <a:cubicBezTo>
                    <a:pt x="330" y="290"/>
                    <a:pt x="335" y="289"/>
                    <a:pt x="334" y="285"/>
                  </a:cubicBezTo>
                  <a:cubicBezTo>
                    <a:pt x="328" y="244"/>
                    <a:pt x="308" y="207"/>
                    <a:pt x="275" y="185"/>
                  </a:cubicBezTo>
                  <a:cubicBezTo>
                    <a:pt x="270" y="182"/>
                    <a:pt x="266" y="180"/>
                    <a:pt x="261" y="177"/>
                  </a:cubicBezTo>
                  <a:cubicBezTo>
                    <a:pt x="253" y="170"/>
                    <a:pt x="245" y="164"/>
                    <a:pt x="237" y="158"/>
                  </a:cubicBezTo>
                  <a:cubicBezTo>
                    <a:pt x="252" y="161"/>
                    <a:pt x="267" y="160"/>
                    <a:pt x="282" y="156"/>
                  </a:cubicBezTo>
                  <a:cubicBezTo>
                    <a:pt x="286" y="155"/>
                    <a:pt x="290" y="154"/>
                    <a:pt x="294" y="152"/>
                  </a:cubicBezTo>
                  <a:cubicBezTo>
                    <a:pt x="314" y="145"/>
                    <a:pt x="333" y="134"/>
                    <a:pt x="355" y="132"/>
                  </a:cubicBezTo>
                  <a:cubicBezTo>
                    <a:pt x="358" y="131"/>
                    <a:pt x="359" y="128"/>
                    <a:pt x="356" y="126"/>
                  </a:cubicBezTo>
                  <a:cubicBezTo>
                    <a:pt x="310" y="104"/>
                    <a:pt x="254" y="110"/>
                    <a:pt x="215" y="143"/>
                  </a:cubicBezTo>
                  <a:cubicBezTo>
                    <a:pt x="212" y="141"/>
                    <a:pt x="210" y="139"/>
                    <a:pt x="207" y="138"/>
                  </a:cubicBezTo>
                  <a:cubicBezTo>
                    <a:pt x="205" y="136"/>
                    <a:pt x="203" y="135"/>
                    <a:pt x="201" y="134"/>
                  </a:cubicBezTo>
                  <a:cubicBezTo>
                    <a:pt x="192" y="128"/>
                    <a:pt x="183" y="123"/>
                    <a:pt x="174" y="119"/>
                  </a:cubicBezTo>
                  <a:cubicBezTo>
                    <a:pt x="200" y="121"/>
                    <a:pt x="225" y="108"/>
                    <a:pt x="250" y="94"/>
                  </a:cubicBezTo>
                  <a:cubicBezTo>
                    <a:pt x="271" y="82"/>
                    <a:pt x="293" y="69"/>
                    <a:pt x="314" y="65"/>
                  </a:cubicBezTo>
                  <a:cubicBezTo>
                    <a:pt x="317" y="65"/>
                    <a:pt x="316" y="61"/>
                    <a:pt x="313" y="60"/>
                  </a:cubicBezTo>
                  <a:cubicBezTo>
                    <a:pt x="284" y="55"/>
                    <a:pt x="254" y="57"/>
                    <a:pt x="225" y="65"/>
                  </a:cubicBezTo>
                  <a:cubicBezTo>
                    <a:pt x="200" y="72"/>
                    <a:pt x="171" y="85"/>
                    <a:pt x="153" y="105"/>
                  </a:cubicBezTo>
                  <a:cubicBezTo>
                    <a:pt x="153" y="105"/>
                    <a:pt x="153" y="105"/>
                    <a:pt x="153" y="105"/>
                  </a:cubicBezTo>
                  <a:cubicBezTo>
                    <a:pt x="151" y="105"/>
                    <a:pt x="150" y="105"/>
                    <a:pt x="149" y="106"/>
                  </a:cubicBezTo>
                  <a:cubicBezTo>
                    <a:pt x="145" y="103"/>
                    <a:pt x="140" y="101"/>
                    <a:pt x="136" y="99"/>
                  </a:cubicBezTo>
                  <a:cubicBezTo>
                    <a:pt x="130" y="97"/>
                    <a:pt x="124" y="94"/>
                    <a:pt x="119" y="91"/>
                  </a:cubicBezTo>
                  <a:cubicBezTo>
                    <a:pt x="127" y="89"/>
                    <a:pt x="134" y="85"/>
                    <a:pt x="141" y="80"/>
                  </a:cubicBezTo>
                  <a:cubicBezTo>
                    <a:pt x="150" y="74"/>
                    <a:pt x="158" y="68"/>
                    <a:pt x="166" y="62"/>
                  </a:cubicBezTo>
                  <a:cubicBezTo>
                    <a:pt x="182" y="51"/>
                    <a:pt x="199" y="41"/>
                    <a:pt x="218" y="34"/>
                  </a:cubicBezTo>
                  <a:cubicBezTo>
                    <a:pt x="221" y="33"/>
                    <a:pt x="221" y="29"/>
                    <a:pt x="217" y="28"/>
                  </a:cubicBezTo>
                  <a:cubicBezTo>
                    <a:pt x="172" y="17"/>
                    <a:pt x="113" y="34"/>
                    <a:pt x="92" y="80"/>
                  </a:cubicBezTo>
                  <a:cubicBezTo>
                    <a:pt x="87" y="78"/>
                    <a:pt x="81" y="75"/>
                    <a:pt x="76" y="73"/>
                  </a:cubicBezTo>
                  <a:cubicBezTo>
                    <a:pt x="69" y="69"/>
                    <a:pt x="62" y="66"/>
                    <a:pt x="56" y="62"/>
                  </a:cubicBezTo>
                  <a:cubicBezTo>
                    <a:pt x="71" y="58"/>
                    <a:pt x="85" y="50"/>
                    <a:pt x="98" y="42"/>
                  </a:cubicBezTo>
                  <a:cubicBezTo>
                    <a:pt x="112" y="32"/>
                    <a:pt x="125" y="20"/>
                    <a:pt x="138" y="9"/>
                  </a:cubicBezTo>
                  <a:cubicBezTo>
                    <a:pt x="140" y="7"/>
                    <a:pt x="137" y="5"/>
                    <a:pt x="136" y="5"/>
                  </a:cubicBezTo>
                  <a:cubicBezTo>
                    <a:pt x="99" y="3"/>
                    <a:pt x="59" y="19"/>
                    <a:pt x="39" y="51"/>
                  </a:cubicBezTo>
                  <a:cubicBezTo>
                    <a:pt x="23" y="39"/>
                    <a:pt x="11" y="24"/>
                    <a:pt x="4" y="2"/>
                  </a:cubicBezTo>
                  <a:close/>
                </a:path>
              </a:pathLst>
            </a:custGeom>
            <a:solidFill>
              <a:srgbClr val="93A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600" dirty="0"/>
            </a:p>
          </p:txBody>
        </p:sp>
        <p:sp>
          <p:nvSpPr>
            <p:cNvPr id="7" name="文本框 6"/>
            <p:cNvSpPr txBox="1"/>
            <p:nvPr/>
          </p:nvSpPr>
          <p:spPr>
            <a:xfrm>
              <a:off x="1989275" y="2703941"/>
              <a:ext cx="134378" cy="805990"/>
            </a:xfrm>
            <a:prstGeom prst="rect">
              <a:avLst/>
            </a:prstGeom>
            <a:noFill/>
          </p:spPr>
          <p:txBody>
            <a:bodyPr wrap="none" rtlCol="0">
              <a:spAutoFit/>
            </a:bodyPr>
            <a:lstStyle/>
            <a:p>
              <a:pPr algn="ctr"/>
              <a:endParaRPr lang="zh-CN" altLang="en-US" sz="6600" b="1" dirty="0">
                <a:solidFill>
                  <a:srgbClr val="DE466A"/>
                </a:solidFill>
              </a:endParaRPr>
            </a:p>
          </p:txBody>
        </p:sp>
      </p:grpSp>
      <p:grpSp>
        <p:nvGrpSpPr>
          <p:cNvPr id="11" name="组合 10"/>
          <p:cNvGrpSpPr/>
          <p:nvPr/>
        </p:nvGrpSpPr>
        <p:grpSpPr>
          <a:xfrm>
            <a:off x="3298372" y="4136634"/>
            <a:ext cx="5595256" cy="0"/>
            <a:chOff x="3307444" y="4108806"/>
            <a:chExt cx="5595256" cy="0"/>
          </a:xfrm>
        </p:grpSpPr>
        <p:cxnSp>
          <p:nvCxnSpPr>
            <p:cNvPr id="9" name="直接连接符 8"/>
            <p:cNvCxnSpPr>
              <a:cxnSpLocks/>
            </p:cNvCxnSpPr>
            <p:nvPr/>
          </p:nvCxnSpPr>
          <p:spPr>
            <a:xfrm>
              <a:off x="33074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a:cxnSpLocks/>
            </p:cNvCxnSpPr>
            <p:nvPr/>
          </p:nvCxnSpPr>
          <p:spPr>
            <a:xfrm>
              <a:off x="8044544" y="4108806"/>
              <a:ext cx="858156" cy="0"/>
            </a:xfrm>
            <a:prstGeom prst="line">
              <a:avLst/>
            </a:prstGeom>
            <a:ln w="19050" cap="rnd">
              <a:solidFill>
                <a:srgbClr val="DE466A"/>
              </a:solidFill>
              <a:round/>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343400" y="3831518"/>
            <a:ext cx="3505200" cy="1144929"/>
          </a:xfrm>
          <a:prstGeom prst="rect">
            <a:avLst/>
          </a:prstGeom>
          <a:noFill/>
        </p:spPr>
        <p:txBody>
          <a:bodyPr wrap="square" rtlCol="0">
            <a:spAutoFit/>
          </a:bodyPr>
          <a:lstStyle/>
          <a:p>
            <a:pPr algn="ctr">
              <a:lnSpc>
                <a:spcPct val="114000"/>
              </a:lnSpc>
            </a:pPr>
            <a:r>
              <a:rPr lang="vi-VN" altLang="zh-CN" sz="6000" dirty="0">
                <a:solidFill>
                  <a:srgbClr val="DE466A"/>
                </a:solidFill>
                <a:latin typeface="#9Slide03 SFU Grenoble Medium" pitchFamily="2" charset="77"/>
              </a:rPr>
              <a:t>VẬN DỤNG</a:t>
            </a:r>
            <a:endParaRPr lang="zh-CN" altLang="en-US" sz="6000" dirty="0">
              <a:solidFill>
                <a:srgbClr val="DE466A"/>
              </a:solidFill>
              <a:latin typeface="#9Slide03 SFU Grenoble Medium" pitchFamily="2" charset="77"/>
            </a:endParaRPr>
          </a:p>
        </p:txBody>
      </p:sp>
      <p:pic>
        <p:nvPicPr>
          <p:cNvPr id="12" name="图片 2">
            <a:extLst>
              <a:ext uri="{FF2B5EF4-FFF2-40B4-BE49-F238E27FC236}">
                <a16:creationId xmlns:a16="http://schemas.microsoft.com/office/drawing/2014/main" id="{9C04D555-AB54-DF4C-9487-BAF7B1A87E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63229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47" name="TextBox 46">
            <a:extLst>
              <a:ext uri="{FF2B5EF4-FFF2-40B4-BE49-F238E27FC236}">
                <a16:creationId xmlns:a16="http://schemas.microsoft.com/office/drawing/2014/main" id="{4E162AF7-C79E-0849-A58C-420579B96ED8}"/>
              </a:ext>
            </a:extLst>
          </p:cNvPr>
          <p:cNvSpPr txBox="1"/>
          <p:nvPr/>
        </p:nvSpPr>
        <p:spPr>
          <a:xfrm>
            <a:off x="1940545" y="417995"/>
            <a:ext cx="8458203" cy="63401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a:t>
            </a:r>
          </a:p>
          <a:p>
            <a:pPr algn="ctr"/>
            <a:endParaRPr lang="x-none" sz="2400" dirty="0">
              <a:latin typeface="Times New Roman" panose="02020603050405020304" pitchFamily="18" charset="0"/>
              <a:cs typeface="Times New Roman" panose="02020603050405020304" pitchFamily="18" charset="0"/>
            </a:endParaRPr>
          </a:p>
          <a:p>
            <a:pPr algn="ctr"/>
            <a:r>
              <a:rPr lang="en-US" sz="2400" i="1" dirty="0" err="1">
                <a:latin typeface="Times New Roman" panose="02020603050405020304" pitchFamily="18" charset="0"/>
                <a:cs typeface="Times New Roman" panose="02020603050405020304" pitchFamily="18" charset="0"/>
              </a:rPr>
              <a:t>Dòng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lụa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thướt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tha</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rộng</a:t>
            </a:r>
            <a:r>
              <a:rPr lang="en-US" sz="2400" i="1" dirty="0">
                <a:latin typeface="Times New Roman" panose="02020603050405020304" pitchFamily="18" charset="0"/>
                <a:cs typeface="Times New Roman" panose="02020603050405020304" pitchFamily="18" charset="0"/>
              </a:rPr>
              <a:t> bao la</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mới</a:t>
            </a:r>
            <a:r>
              <a:rPr lang="en-US" sz="2400" i="1" dirty="0">
                <a:latin typeface="Times New Roman" panose="02020603050405020304" pitchFamily="18" charset="0"/>
                <a:cs typeface="Times New Roman" panose="02020603050405020304" pitchFamily="18" charset="0"/>
              </a:rPr>
              <a:t> may</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thẩn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Cài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Đêm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vầng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Khuya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rồi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đen</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Nép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bưởi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lặng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ra </a:t>
            </a:r>
            <a:r>
              <a:rPr lang="en-US" sz="2400" i="1" dirty="0" err="1">
                <a:latin typeface="Times New Roman" panose="02020603050405020304" pitchFamily="18" charset="0"/>
                <a:cs typeface="Times New Roman" panose="02020603050405020304" pitchFamily="18" charset="0"/>
              </a:rPr>
              <a:t>thơm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ngẩn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ngơ</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Dòng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mặc</a:t>
            </a:r>
            <a:r>
              <a:rPr lang="en-US" sz="2400" i="1" dirty="0">
                <a:latin typeface="Times New Roman" panose="02020603050405020304" pitchFamily="18" charset="0"/>
                <a:cs typeface="Times New Roman" panose="02020603050405020304" pitchFamily="18" charset="0"/>
              </a:rPr>
              <a:t> bao </a:t>
            </a:r>
            <a:r>
              <a:rPr lang="en-US" sz="2400" i="1" dirty="0" err="1">
                <a:latin typeface="Times New Roman" panose="02020603050405020304" pitchFamily="18" charset="0"/>
                <a:cs typeface="Times New Roman" panose="02020603050405020304" pitchFamily="18" charset="0"/>
              </a:rPr>
              <a:t>giờ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hoa</a:t>
            </a:r>
            <a:r>
              <a:rPr lang="en-US" sz="2400" i="1" dirty="0">
                <a:latin typeface="Times New Roman" panose="02020603050405020304" pitchFamily="18" charset="0"/>
                <a:cs typeface="Times New Roman" panose="02020603050405020304" pitchFamily="18" charset="0"/>
              </a:rPr>
              <a:t>?</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Ngước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bỗng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gặp</a:t>
            </a:r>
            <a:r>
              <a:rPr lang="en-US" sz="2400" i="1" dirty="0">
                <a:latin typeface="Times New Roman" panose="02020603050405020304" pitchFamily="18" charset="0"/>
                <a:cs typeface="Times New Roman" panose="02020603050405020304" pitchFamily="18" charset="0"/>
              </a:rPr>
              <a:t> la </a:t>
            </a:r>
            <a:r>
              <a:rPr lang="en-US" sz="2400" i="1" dirty="0" err="1">
                <a:latin typeface="Times New Roman" panose="02020603050405020304" pitchFamily="18" charset="0"/>
                <a:cs typeface="Times New Roman" panose="02020603050405020304" pitchFamily="18" charset="0"/>
              </a:rPr>
              <a:t>đà</a:t>
            </a:r>
            <a:r>
              <a:rPr lang="en-US" sz="2400" i="1" dirty="0">
                <a:latin typeface="Times New Roman" panose="02020603050405020304" pitchFamily="18" charset="0"/>
                <a:cs typeface="Times New Roman" panose="02020603050405020304" pitchFamily="18" charset="0"/>
              </a:rPr>
              <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Ngàn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bưởi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nhoà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ai...</a:t>
            </a:r>
            <a:endParaRPr lang="x-none" sz="2400" dirty="0">
              <a:latin typeface="Times New Roman" panose="02020603050405020304" pitchFamily="18" charset="0"/>
              <a:cs typeface="Times New Roman" panose="02020603050405020304" pitchFamily="18" charset="0"/>
            </a:endParaRPr>
          </a:p>
          <a:p>
            <a:pPr algn="ct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Dòng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Tạo</a:t>
            </a:r>
            <a:r>
              <a:rPr lang="en-US" sz="2400" i="1"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18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8C8526-3FF5-7046-810A-F16780CFC298}"/>
              </a:ext>
            </a:extLst>
          </p:cNvPr>
          <p:cNvGraphicFramePr>
            <a:graphicFrameLocks noGrp="1"/>
          </p:cNvGraphicFramePr>
          <p:nvPr>
            <p:extLst>
              <p:ext uri="{D42A27DB-BD31-4B8C-83A1-F6EECF244321}">
                <p14:modId xmlns:p14="http://schemas.microsoft.com/office/powerpoint/2010/main" val="1273351653"/>
              </p:ext>
            </p:extLst>
          </p:nvPr>
        </p:nvGraphicFramePr>
        <p:xfrm>
          <a:off x="137651" y="1012972"/>
          <a:ext cx="11916697" cy="5635674"/>
        </p:xfrm>
        <a:graphic>
          <a:graphicData uri="http://schemas.openxmlformats.org/drawingml/2006/table">
            <a:tbl>
              <a:tblPr firstRow="1" firstCol="1" bandRow="1"/>
              <a:tblGrid>
                <a:gridCol w="3373403">
                  <a:extLst>
                    <a:ext uri="{9D8B030D-6E8A-4147-A177-3AD203B41FA5}">
                      <a16:colId xmlns:a16="http://schemas.microsoft.com/office/drawing/2014/main" val="275165067"/>
                    </a:ext>
                  </a:extLst>
                </a:gridCol>
                <a:gridCol w="8543294">
                  <a:extLst>
                    <a:ext uri="{9D8B030D-6E8A-4147-A177-3AD203B41FA5}">
                      <a16:colId xmlns:a16="http://schemas.microsoft.com/office/drawing/2014/main" val="4173533821"/>
                    </a:ext>
                  </a:extLst>
                </a:gridCol>
              </a:tblGrid>
              <a:tr h="773720">
                <a:tc>
                  <a:txBody>
                    <a:bodyPr/>
                    <a:lstStyle/>
                    <a:p>
                      <a:pPr algn="ctr" fontAlgn="ctr">
                        <a:lnSpc>
                          <a:spcPct val="107000"/>
                        </a:lnSpc>
                        <a:spcBef>
                          <a:spcPts val="0"/>
                        </a:spcBef>
                        <a:spcAft>
                          <a:spcPts val="0"/>
                        </a:spcAft>
                      </a:pPr>
                      <a:r>
                        <a:rPr lang="vi-VN" sz="24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thể thơ lục bát</a:t>
                      </a:r>
                      <a:endParaRPr lang="vi-VN"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ct val="107000"/>
                        </a:lnSpc>
                        <a:spcBef>
                          <a:spcPts val="0"/>
                        </a:spcBef>
                        <a:spcAft>
                          <a:spcPts val="0"/>
                        </a:spcAft>
                      </a:pP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8802970"/>
                  </a:ext>
                </a:extLst>
              </a:tr>
              <a:tr h="427624">
                <a:tc>
                  <a:txBody>
                    <a:bodyPr/>
                    <a:lstStyle/>
                    <a:p>
                      <a:pPr algn="ctr" fontAlgn="ctr">
                        <a:lnSpc>
                          <a:spcPct val="107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dòng thơ</a:t>
                      </a:r>
                      <a:endParaRPr lang="vi-VN"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lnSpc>
                          <a:spcPct val="107000"/>
                        </a:lnSpc>
                        <a:spcBef>
                          <a:spcPts val="0"/>
                        </a:spcBef>
                        <a:spcAft>
                          <a:spcPts val="0"/>
                        </a:spcAft>
                      </a:pP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409838"/>
                  </a:ext>
                </a:extLst>
              </a:tr>
              <a:tr h="773720">
                <a:tc>
                  <a:txBody>
                    <a:bodyPr/>
                    <a:lstStyle/>
                    <a:p>
                      <a:pPr algn="ctr" fontAlgn="ctr">
                        <a:lnSpc>
                          <a:spcPct val="107000"/>
                        </a:lnSpc>
                        <a:spcBef>
                          <a:spcPts val="0"/>
                        </a:spcBef>
                        <a:spcAft>
                          <a:spcPts val="0"/>
                        </a:spcAft>
                      </a:pPr>
                      <a:r>
                        <a:rPr lang="en-US" sz="2400" b="0" i="0" u="none" strike="noStrike" kern="100">
                          <a:effectLst/>
                          <a:latin typeface="Times New Roman" panose="02020603050405020304" pitchFamily="18" charset="0"/>
                          <a:ea typeface="Times New Roman" panose="02020603050405020304" pitchFamily="18" charset="0"/>
                          <a:cs typeface="Times New Roman" panose="02020603050405020304" pitchFamily="18" charset="0"/>
                        </a:rPr>
                        <a:t>Phối hợp thanh điệu</a:t>
                      </a:r>
                      <a:endParaRPr lang="en-US" sz="2400" b="0" i="0" u="none" strike="noStrike">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4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4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B-T-B; </a:t>
                      </a:r>
                      <a:endParaRPr lang="en-US" sz="2400" b="0" i="0" u="none" strike="noStrike" dirty="0">
                        <a:effectLst/>
                        <a:latin typeface="Times New Roman" panose="02020603050405020304" pitchFamily="18" charset="0"/>
                        <a:cs typeface="Times New Roman" panose="02020603050405020304" pitchFamily="18" charset="0"/>
                      </a:endParaRPr>
                    </a:p>
                    <a:p>
                      <a:pPr algn="just" fontAlgn="ctr">
                        <a:lnSpc>
                          <a:spcPct val="107000"/>
                        </a:lnSpc>
                        <a:spcBef>
                          <a:spcPts val="0"/>
                        </a:spcBef>
                        <a:spcAft>
                          <a:spcPts val="0"/>
                        </a:spcAft>
                      </a:pPr>
                      <a:r>
                        <a:rPr lang="en-US" sz="24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400" b="0"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B-T-B-B</a:t>
                      </a:r>
                      <a:endParaRPr lang="en-US"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628153"/>
                  </a:ext>
                </a:extLst>
              </a:tr>
              <a:tr h="427624">
                <a:tc>
                  <a:txBody>
                    <a:bodyPr/>
                    <a:lstStyle/>
                    <a:p>
                      <a:pPr algn="ctr" fontAlgn="ctr">
                        <a:lnSpc>
                          <a:spcPct val="107000"/>
                        </a:lnSpc>
                        <a:spcBef>
                          <a:spcPts val="0"/>
                        </a:spcBef>
                        <a:spcAft>
                          <a:spcPts val="0"/>
                        </a:spcAft>
                      </a:pPr>
                      <a:r>
                        <a:rPr lang="en-US"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tiếng trong từng dòng</a:t>
                      </a:r>
                      <a:endParaRPr lang="en-US" sz="2400" b="0" i="0" u="none" strike="noStrike">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endParaRPr lang="en-US"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272025"/>
                  </a:ext>
                </a:extLst>
              </a:tr>
              <a:tr h="773720">
                <a:tc>
                  <a:txBody>
                    <a:bodyPr/>
                    <a:lstStyle/>
                    <a:p>
                      <a:pPr algn="ctr" fontAlgn="ctr">
                        <a:lnSpc>
                          <a:spcPct val="107000"/>
                        </a:lnSpc>
                        <a:spcBef>
                          <a:spcPts val="0"/>
                        </a:spcBef>
                        <a:spcAft>
                          <a:spcPts val="0"/>
                        </a:spcAft>
                      </a:pPr>
                      <a:r>
                        <a:rPr lang="vi-VN"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 trong các dòng thơ</a:t>
                      </a:r>
                      <a:endParaRPr lang="vi-VN" sz="2400" b="0" i="0" u="none" strike="noStrike">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 đào; tha- la- là; may- mây- hây; vàng- vầng; lên-đen-yên; bờ-ngơ-giờ; hoa-đà-nhòa</a:t>
                      </a:r>
                      <a:endParaRPr lang="vi-VN"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259982"/>
                  </a:ext>
                </a:extLst>
              </a:tr>
              <a:tr h="773720">
                <a:tc>
                  <a:txBody>
                    <a:bodyPr/>
                    <a:lstStyle/>
                    <a:p>
                      <a:pPr algn="ctr" fontAlgn="ctr">
                        <a:lnSpc>
                          <a:spcPct val="107000"/>
                        </a:lnSpc>
                        <a:spcBef>
                          <a:spcPts val="0"/>
                        </a:spcBef>
                        <a:spcAft>
                          <a:spcPts val="0"/>
                        </a:spcAft>
                      </a:pPr>
                      <a:r>
                        <a:rPr lang="vi-VN"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 thơ</a:t>
                      </a:r>
                      <a:endParaRPr lang="vi-VN" sz="2400" b="0" i="0" u="none" strike="noStrike">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2/2/2; </a:t>
                      </a:r>
                      <a:endParaRPr lang="en-US" sz="2400" b="0" i="0" u="none" strike="noStrike" dirty="0">
                        <a:effectLst/>
                        <a:latin typeface="Times New Roman" panose="02020603050405020304" pitchFamily="18" charset="0"/>
                        <a:cs typeface="Times New Roman" panose="02020603050405020304" pitchFamily="18" charset="0"/>
                      </a:endParaRPr>
                    </a:p>
                    <a:p>
                      <a:pPr algn="just" fontAlgn="ctr">
                        <a:lnSpc>
                          <a:spcPct val="107000"/>
                        </a:lnSpc>
                        <a:spcBef>
                          <a:spcPts val="0"/>
                        </a:spcBef>
                        <a:spcAft>
                          <a:spcPts val="0"/>
                        </a:spcAft>
                      </a:pP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4/4</a:t>
                      </a:r>
                      <a:endParaRPr lang="en-US"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2083635"/>
                  </a:ext>
                </a:extLst>
              </a:tr>
              <a:tr h="1465913">
                <a:tc>
                  <a:txBody>
                    <a:bodyPr/>
                    <a:lstStyle/>
                    <a:p>
                      <a:pPr algn="l" fontAlgn="ctr">
                        <a:lnSpc>
                          <a:spcPct val="107000"/>
                        </a:lnSpc>
                        <a:spcBef>
                          <a:spcPts val="0"/>
                        </a:spcBef>
                        <a:spcAft>
                          <a:spcPts val="0"/>
                        </a:spcAft>
                      </a:pP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lnSpc>
                          <a:spcPct val="107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 hóa: “điệu làm sao”, “mặc áo”, “trôi thơ thẩn”, “thêu trước ngực”</a:t>
                      </a:r>
                      <a:endParaRPr lang="vi-VN" sz="2400" b="0" i="0" u="none" strike="noStrike" dirty="0">
                        <a:effectLst/>
                        <a:latin typeface="Times New Roman" panose="02020603050405020304" pitchFamily="18" charset="0"/>
                        <a:cs typeface="Times New Roman" panose="02020603050405020304" pitchFamily="18" charset="0"/>
                      </a:endParaRPr>
                    </a:p>
                    <a:p>
                      <a:pPr algn="just" fontAlgn="ctr">
                        <a:lnSpc>
                          <a:spcPct val="107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“Áo xanh sông mặc như là mới may”, </a:t>
                      </a:r>
                      <a:endParaRPr lang="vi-VN" sz="2400" b="0" i="0" u="none" strike="noStrike" dirty="0">
                        <a:effectLst/>
                        <a:latin typeface="Times New Roman" panose="02020603050405020304" pitchFamily="18" charset="0"/>
                        <a:cs typeface="Times New Roman" panose="02020603050405020304" pitchFamily="18" charset="0"/>
                      </a:endParaRPr>
                    </a:p>
                    <a:p>
                      <a:pPr algn="just" fontAlgn="ctr">
                        <a:lnSpc>
                          <a:spcPct val="107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Dòng sông hiện lên xinh đẹp, điệu đà, cuốn hút như một thiếu nữ</a:t>
                      </a:r>
                      <a:endParaRPr lang="vi-VN" sz="2400" b="0" i="0" u="none" strike="noStrike" dirty="0">
                        <a:effectLst/>
                        <a:latin typeface="Times New Roman" panose="02020603050405020304" pitchFamily="18" charset="0"/>
                        <a:cs typeface="Times New Roman" panose="02020603050405020304" pitchFamily="18" charset="0"/>
                      </a:endParaRPr>
                    </a:p>
                  </a:txBody>
                  <a:tcPr marL="129140" marR="129140" marT="168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884518"/>
                  </a:ext>
                </a:extLst>
              </a:tr>
            </a:tbl>
          </a:graphicData>
        </a:graphic>
      </p:graphicFrame>
      <p:pic>
        <p:nvPicPr>
          <p:cNvPr id="6" name="图片 2">
            <a:extLst>
              <a:ext uri="{FF2B5EF4-FFF2-40B4-BE49-F238E27FC236}">
                <a16:creationId xmlns:a16="http://schemas.microsoft.com/office/drawing/2014/main" id="{11869E55-5068-8547-8C8C-7E73651039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Tree>
    <p:extLst>
      <p:ext uri="{BB962C8B-B14F-4D97-AF65-F5344CB8AC3E}">
        <p14:creationId xmlns:p14="http://schemas.microsoft.com/office/powerpoint/2010/main" val="2273285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73705C80-27B1-374F-AACD-FB52D0B103D7}"/>
              </a:ext>
            </a:extLst>
          </p:cNvPr>
          <p:cNvGraphicFramePr>
            <a:graphicFrameLocks noGrp="1"/>
          </p:cNvGraphicFramePr>
          <p:nvPr>
            <p:extLst>
              <p:ext uri="{D42A27DB-BD31-4B8C-83A1-F6EECF244321}">
                <p14:modId xmlns:p14="http://schemas.microsoft.com/office/powerpoint/2010/main" val="3965427740"/>
              </p:ext>
            </p:extLst>
          </p:nvPr>
        </p:nvGraphicFramePr>
        <p:xfrm>
          <a:off x="98323" y="351990"/>
          <a:ext cx="11473567" cy="6251872"/>
        </p:xfrm>
        <a:graphic>
          <a:graphicData uri="http://schemas.openxmlformats.org/drawingml/2006/table">
            <a:tbl>
              <a:tblPr firstRow="1" firstCol="1" bandRow="1"/>
              <a:tblGrid>
                <a:gridCol w="2172929">
                  <a:extLst>
                    <a:ext uri="{9D8B030D-6E8A-4147-A177-3AD203B41FA5}">
                      <a16:colId xmlns:a16="http://schemas.microsoft.com/office/drawing/2014/main" val="1307602674"/>
                    </a:ext>
                  </a:extLst>
                </a:gridCol>
                <a:gridCol w="7777316">
                  <a:extLst>
                    <a:ext uri="{9D8B030D-6E8A-4147-A177-3AD203B41FA5}">
                      <a16:colId xmlns:a16="http://schemas.microsoft.com/office/drawing/2014/main" val="794405002"/>
                    </a:ext>
                  </a:extLst>
                </a:gridCol>
                <a:gridCol w="1523322">
                  <a:extLst>
                    <a:ext uri="{9D8B030D-6E8A-4147-A177-3AD203B41FA5}">
                      <a16:colId xmlns:a16="http://schemas.microsoft.com/office/drawing/2014/main" val="3250735371"/>
                    </a:ext>
                  </a:extLst>
                </a:gridCol>
              </a:tblGrid>
              <a:tr h="1138629">
                <a:tc>
                  <a:txBody>
                    <a:bodyPr/>
                    <a:lstStyle/>
                    <a:p>
                      <a:pPr algn="ctr" fontAlgn="ctr">
                        <a:lnSpc>
                          <a:spcPct val="115000"/>
                        </a:lnSpc>
                        <a:spcBef>
                          <a:spcPts val="0"/>
                        </a:spcBef>
                        <a:spcAft>
                          <a:spcPts val="0"/>
                        </a:spcAft>
                      </a:pPr>
                      <a:r>
                        <a:rPr lang="en-US" sz="24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fontAlgn="ctr">
                        <a:lnSpc>
                          <a:spcPct val="115000"/>
                        </a:lnSpc>
                        <a:spcBef>
                          <a:spcPts val="0"/>
                        </a:spcBef>
                        <a:spcAft>
                          <a:spcPts val="0"/>
                        </a:spcAft>
                      </a:pPr>
                      <a:r>
                        <a:rPr lang="en-US" sz="24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i="0" u="none" strike="noStrike"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u="none" strike="noStrike" kern="1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b="0" i="0" u="none" strike="noStrike" dirty="0">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b="1"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400" b="0" i="0" u="none" strike="noStrike" dirty="0">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15000"/>
                        </a:lnSpc>
                        <a:spcBef>
                          <a:spcPts val="0"/>
                        </a:spcBef>
                        <a:spcAft>
                          <a:spcPts val="0"/>
                        </a:spcAft>
                      </a:pPr>
                      <a:r>
                        <a:rPr lang="vi-VN" sz="2400" b="1"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vi-VN" sz="2400" b="0" i="0" u="none" strike="noStrike">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412265"/>
                  </a:ext>
                </a:extLst>
              </a:tr>
              <a:tr h="1978197">
                <a:tc>
                  <a:txBody>
                    <a:bodyPr/>
                    <a:lstStyle/>
                    <a:p>
                      <a:pPr algn="ctr" fontAlgn="ctr">
                        <a:lnSpc>
                          <a:spcPct val="115000"/>
                        </a:lnSpc>
                        <a:spcBef>
                          <a:spcPts val="0"/>
                        </a:spcBef>
                        <a:spcAft>
                          <a:spcPts val="0"/>
                        </a:spcAft>
                      </a:pP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400" b="0" i="0" u="none" strike="noStrike" dirty="0">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l" fontAlgn="ctr">
                        <a:lnSpc>
                          <a:spcPct val="115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Mở đoạn bằng chữ viết hoa lùi vào đầu dòng.</a:t>
                      </a:r>
                      <a:endParaRPr lang="vi-VN" sz="2400" b="0" i="0" u="none" strike="noStrike" dirty="0">
                        <a:effectLst/>
                        <a:latin typeface="Times New Roman" panose="02020603050405020304" pitchFamily="18" charset="0"/>
                        <a:cs typeface="Times New Roman" panose="02020603050405020304" pitchFamily="18" charset="0"/>
                      </a:endParaRPr>
                    </a:p>
                    <a:p>
                      <a:pPr algn="l" fontAlgn="ctr">
                        <a:lnSpc>
                          <a:spcPct val="115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Dùng ngôi thứ nhất để ghi lại cảm xúc của mình về bài thơ.</a:t>
                      </a:r>
                      <a:endParaRPr lang="vi-VN" sz="2400" b="0" i="0" u="none" strike="noStrike" dirty="0">
                        <a:effectLst/>
                        <a:latin typeface="Times New Roman" panose="02020603050405020304" pitchFamily="18" charset="0"/>
                        <a:cs typeface="Times New Roman" panose="02020603050405020304" pitchFamily="18" charset="0"/>
                      </a:endParaRPr>
                    </a:p>
                    <a:p>
                      <a:pPr algn="l" fontAlgn="ctr">
                        <a:lnSpc>
                          <a:spcPct val="115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câu chủ đề nêu tên bài thơ, tên tác giả (nếu có) và cảm xúc khái quát về bài thơ.</a:t>
                      </a:r>
                      <a:endParaRPr lang="vi-VN" sz="2400" b="0" i="0" u="none" strike="noStrike" dirty="0">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fontAlgn="ctr">
                        <a:lnSpc>
                          <a:spcPct val="115000"/>
                        </a:lnSpc>
                        <a:spcBef>
                          <a:spcPts val="0"/>
                        </a:spcBef>
                        <a:spcAft>
                          <a:spcPts val="0"/>
                        </a:spcAft>
                      </a:pPr>
                      <a:r>
                        <a:rPr lang="en-US"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0" i="0" u="none" strike="noStrike">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095846324"/>
                  </a:ext>
                </a:extLst>
              </a:tr>
              <a:tr h="1533832">
                <a:tc>
                  <a:txBody>
                    <a:bodyPr/>
                    <a:lstStyle/>
                    <a:p>
                      <a:pPr algn="ctr" fontAlgn="ctr">
                        <a:lnSpc>
                          <a:spcPct val="115000"/>
                        </a:lnSpc>
                        <a:spcBef>
                          <a:spcPts val="0"/>
                        </a:spcBef>
                        <a:spcAft>
                          <a:spcPts val="0"/>
                        </a:spcAft>
                      </a:pP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u="none" strike="noStrike"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400" b="0" i="0" u="none" strike="noStrike" dirty="0">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fontAlgn="ctr">
                        <a:lnSpc>
                          <a:spcPct val="115000"/>
                        </a:lnSpc>
                        <a:spcBef>
                          <a:spcPts val="0"/>
                        </a:spcBef>
                        <a:spcAft>
                          <a:spcPts val="0"/>
                        </a:spcAft>
                      </a:pPr>
                      <a:r>
                        <a:rPr lang="vi-VN"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cảm xúc về bài thơ theo một trình tự hợp lí bằng một số câu.</a:t>
                      </a:r>
                      <a:endParaRPr lang="vi-VN" sz="2400" b="0" i="0" u="none" strike="noStrike">
                        <a:effectLst/>
                        <a:latin typeface="Times New Roman" panose="02020603050405020304" pitchFamily="18" charset="0"/>
                        <a:cs typeface="Times New Roman" panose="02020603050405020304" pitchFamily="18" charset="0"/>
                      </a:endParaRPr>
                    </a:p>
                    <a:p>
                      <a:pPr algn="l" fontAlgn="ctr">
                        <a:lnSpc>
                          <a:spcPct val="115000"/>
                        </a:lnSpc>
                        <a:spcBef>
                          <a:spcPts val="0"/>
                        </a:spcBef>
                        <a:spcAft>
                          <a:spcPts val="0"/>
                        </a:spcAft>
                      </a:pPr>
                      <a:r>
                        <a:rPr lang="vi-VN"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Trích một số từ ngữ, hình ảnh gợi cảm xúc trong bài thơ.</a:t>
                      </a:r>
                      <a:endParaRPr lang="vi-VN" sz="2400" b="0" i="0" u="none" strike="noStrike">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fontAlgn="ctr">
                        <a:lnSpc>
                          <a:spcPct val="115000"/>
                        </a:lnSpc>
                        <a:spcBef>
                          <a:spcPts val="0"/>
                        </a:spcBef>
                        <a:spcAft>
                          <a:spcPts val="0"/>
                        </a:spcAft>
                      </a:pPr>
                      <a:r>
                        <a:rPr lang="en-US"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0" i="0" u="none" strike="noStrike">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331690378"/>
                  </a:ext>
                </a:extLst>
              </a:tr>
              <a:tr h="1601214">
                <a:tc>
                  <a:txBody>
                    <a:bodyPr/>
                    <a:lstStyle/>
                    <a:p>
                      <a:pPr algn="ctr" fontAlgn="ctr">
                        <a:lnSpc>
                          <a:spcPct val="115000"/>
                        </a:lnSpc>
                        <a:spcBef>
                          <a:spcPts val="0"/>
                        </a:spcBef>
                        <a:spcAft>
                          <a:spcPts val="0"/>
                        </a:spcAft>
                      </a:pPr>
                      <a:r>
                        <a:rPr lang="en-US" sz="2400" b="0" i="0" u="none" strike="noStrike"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đoạn</a:t>
                      </a:r>
                      <a:endParaRPr lang="en-US" sz="2400" b="0" i="0" u="none" strike="noStrike">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fontAlgn="ctr">
                        <a:lnSpc>
                          <a:spcPct val="115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cảm xúc và ý nghĩa của bài thơ với bản thân.</a:t>
                      </a:r>
                      <a:endParaRPr lang="vi-VN" sz="2400" b="0" i="0" u="none" strike="noStrike" dirty="0">
                        <a:effectLst/>
                        <a:latin typeface="Times New Roman" panose="02020603050405020304" pitchFamily="18" charset="0"/>
                        <a:cs typeface="Times New Roman" panose="02020603050405020304" pitchFamily="18" charset="0"/>
                      </a:endParaRPr>
                    </a:p>
                    <a:p>
                      <a:pPr algn="l" fontAlgn="ctr">
                        <a:lnSpc>
                          <a:spcPct val="115000"/>
                        </a:lnSpc>
                        <a:spcBef>
                          <a:spcPts val="0"/>
                        </a:spcBef>
                        <a:spcAft>
                          <a:spcPts val="0"/>
                        </a:spcAft>
                      </a:pPr>
                      <a:r>
                        <a:rPr lang="vi-VN"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Kết đoạn bằng dấu câu dùng để ngắt đoạn.</a:t>
                      </a:r>
                      <a:endParaRPr lang="vi-VN" sz="2400" b="0" i="0" u="none" strike="noStrike" dirty="0">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fontAlgn="ctr">
                        <a:lnSpc>
                          <a:spcPct val="115000"/>
                        </a:lnSpc>
                        <a:spcBef>
                          <a:spcPts val="0"/>
                        </a:spcBef>
                        <a:spcAft>
                          <a:spcPts val="0"/>
                        </a:spcAft>
                      </a:pPr>
                      <a:r>
                        <a:rPr lang="en-US" sz="2400" b="0" i="0" u="none" strike="noStrike"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0" i="0" u="none" strike="noStrike" dirty="0">
                        <a:effectLst/>
                        <a:latin typeface="Times New Roman" panose="02020603050405020304" pitchFamily="18" charset="0"/>
                        <a:cs typeface="Times New Roman" panose="02020603050405020304" pitchFamily="18" charset="0"/>
                      </a:endParaRPr>
                    </a:p>
                  </a:txBody>
                  <a:tcPr marL="145573" marR="145573" marT="97049" marB="9704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884578259"/>
                  </a:ext>
                </a:extLst>
              </a:tr>
            </a:tbl>
          </a:graphicData>
        </a:graphic>
      </p:graphicFrame>
    </p:spTree>
    <p:extLst>
      <p:ext uri="{BB962C8B-B14F-4D97-AF65-F5344CB8AC3E}">
        <p14:creationId xmlns:p14="http://schemas.microsoft.com/office/powerpoint/2010/main" val="258228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827"/>
          <a:stretch/>
        </p:blipFill>
        <p:spPr>
          <a:xfrm>
            <a:off x="-3404" y="0"/>
            <a:ext cx="12195404" cy="6858000"/>
          </a:xfrm>
          <a:prstGeom prst="rect">
            <a:avLst/>
          </a:prstGeom>
        </p:spPr>
      </p:pic>
      <p:sp>
        <p:nvSpPr>
          <p:cNvPr id="4" name="文本框 3"/>
          <p:cNvSpPr txBox="1"/>
          <p:nvPr/>
        </p:nvSpPr>
        <p:spPr>
          <a:xfrm>
            <a:off x="1292347" y="2270492"/>
            <a:ext cx="9603911" cy="1200329"/>
          </a:xfrm>
          <a:prstGeom prst="rect">
            <a:avLst/>
          </a:prstGeom>
          <a:noFill/>
        </p:spPr>
        <p:txBody>
          <a:bodyPr wrap="none" rtlCol="0">
            <a:spAutoFit/>
          </a:bodyPr>
          <a:lstStyle/>
          <a:p>
            <a:pPr algn="ctr"/>
            <a:r>
              <a:rPr lang="en-US" altLang="zh-CN" sz="7200" dirty="0" smtClean="0">
                <a:solidFill>
                  <a:srgbClr val="DE466A"/>
                </a:solidFill>
                <a:latin typeface="方正启体简体" panose="03000509000000000000" pitchFamily="65" charset="-122"/>
                <a:ea typeface="方正启体简体" panose="03000509000000000000" pitchFamily="65" charset="-122"/>
              </a:rPr>
              <a:t>CHÚC CÁC EM HỌC </a:t>
            </a:r>
            <a:r>
              <a:rPr lang="en-US" altLang="zh-CN" sz="7200" dirty="0" err="1" smtClean="0">
                <a:solidFill>
                  <a:srgbClr val="DE466A"/>
                </a:solidFill>
                <a:latin typeface="方正启体简体" panose="03000509000000000000" pitchFamily="65" charset="-122"/>
                <a:ea typeface="方正启体简体" panose="03000509000000000000" pitchFamily="65" charset="-122"/>
              </a:rPr>
              <a:t>giỏi</a:t>
            </a:r>
            <a:endParaRPr lang="zh-CN" altLang="en-US" sz="7200" dirty="0">
              <a:solidFill>
                <a:srgbClr val="DE466A"/>
              </a:solidFill>
              <a:latin typeface="方正启体简体" panose="03000509000000000000" pitchFamily="65" charset="-122"/>
              <a:ea typeface="方正启体简体" panose="03000509000000000000" pitchFamily="65" charset="-122"/>
            </a:endParaRPr>
          </a:p>
        </p:txBody>
      </p:sp>
    </p:spTree>
    <p:extLst>
      <p:ext uri="{BB962C8B-B14F-4D97-AF65-F5344CB8AC3E}">
        <p14:creationId xmlns:p14="http://schemas.microsoft.com/office/powerpoint/2010/main" val="3216285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占位符 2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000" r="14000"/>
          <a:stretch>
            <a:fillRect/>
          </a:stretch>
        </p:blipFill>
        <p:spPr/>
      </p:pic>
      <p:pic>
        <p:nvPicPr>
          <p:cNvPr id="24" name="图片占位符 23"/>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2552" r="12552"/>
          <a:stretch>
            <a:fillRect/>
          </a:stretch>
        </p:blipFill>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4209143" y="921044"/>
            <a:ext cx="3773714" cy="536428"/>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4" name="文本框 13"/>
          <p:cNvSpPr txBox="1"/>
          <p:nvPr/>
        </p:nvSpPr>
        <p:spPr>
          <a:xfrm>
            <a:off x="4649391" y="953792"/>
            <a:ext cx="2893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white"/>
                </a:solidFill>
                <a:effectLst/>
                <a:uLnTx/>
                <a:uFillTx/>
                <a:latin typeface="Arial"/>
                <a:ea typeface="微软雅黑"/>
                <a:cs typeface="+mn-cs"/>
              </a:rPr>
              <a:t>Trò chơi</a:t>
            </a:r>
            <a:endParaRPr kumimoji="0" lang="zh-CN" altLang="en-US" sz="2400" b="1" i="0" u="none" strike="noStrike" kern="1200" cap="none" spc="0" normalizeH="0" baseline="0" noProof="0" dirty="0">
              <a:ln>
                <a:noFill/>
              </a:ln>
              <a:solidFill>
                <a:prstClr val="white"/>
              </a:solidFill>
              <a:effectLst/>
              <a:uLnTx/>
              <a:uFillTx/>
              <a:latin typeface="Arial"/>
              <a:ea typeface="微软雅黑"/>
              <a:cs typeface="+mn-cs"/>
            </a:endParaRPr>
          </a:p>
        </p:txBody>
      </p:sp>
      <p:sp>
        <p:nvSpPr>
          <p:cNvPr id="5" name="任意多边形: 形状 4"/>
          <p:cNvSpPr/>
          <p:nvPr/>
        </p:nvSpPr>
        <p:spPr>
          <a:xfrm>
            <a:off x="4163618" y="2079697"/>
            <a:ext cx="3687546" cy="3687467"/>
          </a:xfrm>
          <a:custGeom>
            <a:avLst/>
            <a:gdLst>
              <a:gd name="connsiteX0" fmla="*/ 0 w 3687546"/>
              <a:gd name="connsiteY0" fmla="*/ 1843734 h 3687467"/>
              <a:gd name="connsiteX1" fmla="*/ 1843773 w 3687546"/>
              <a:gd name="connsiteY1" fmla="*/ 0 h 3687467"/>
              <a:gd name="connsiteX2" fmla="*/ 3687546 w 3687546"/>
              <a:gd name="connsiteY2" fmla="*/ 1843734 h 3687467"/>
              <a:gd name="connsiteX3" fmla="*/ 1843773 w 3687546"/>
              <a:gd name="connsiteY3" fmla="*/ 3687468 h 3687467"/>
              <a:gd name="connsiteX4" fmla="*/ 0 w 3687546"/>
              <a:gd name="connsiteY4" fmla="*/ 1843734 h 368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46" h="3687467">
                <a:moveTo>
                  <a:pt x="0" y="1843734"/>
                </a:moveTo>
                <a:cubicBezTo>
                  <a:pt x="0" y="825468"/>
                  <a:pt x="825485" y="0"/>
                  <a:pt x="1843773" y="0"/>
                </a:cubicBezTo>
                <a:cubicBezTo>
                  <a:pt x="2862061" y="0"/>
                  <a:pt x="3687546" y="825468"/>
                  <a:pt x="3687546" y="1843734"/>
                </a:cubicBezTo>
                <a:cubicBezTo>
                  <a:pt x="3687546" y="2862000"/>
                  <a:pt x="2862061" y="3687468"/>
                  <a:pt x="1843773" y="3687468"/>
                </a:cubicBezTo>
                <a:cubicBezTo>
                  <a:pt x="825485" y="3687468"/>
                  <a:pt x="0" y="2862000"/>
                  <a:pt x="0" y="1843734"/>
                </a:cubicBezTo>
                <a:close/>
              </a:path>
            </a:pathLst>
          </a:cu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679" tIns="787667" rIns="787679" bIns="787667" numCol="1" spcCol="1270" anchor="ctr" anchorCtr="0">
            <a:noAutofit/>
          </a:bodyPr>
          <a:lstStyle/>
          <a:p>
            <a:pPr marL="0" lvl="0" indent="0" algn="ctr" defTabSz="2889250">
              <a:lnSpc>
                <a:spcPct val="90000"/>
              </a:lnSpc>
              <a:spcBef>
                <a:spcPct val="0"/>
              </a:spcBef>
              <a:spcAft>
                <a:spcPct val="35000"/>
              </a:spcAft>
              <a:buNone/>
            </a:pPr>
            <a:endParaRPr lang="zh-CN" altLang="en-US" sz="6500" kern="1200"/>
          </a:p>
        </p:txBody>
      </p:sp>
      <p:sp>
        <p:nvSpPr>
          <p:cNvPr id="6" name="椭圆 5"/>
          <p:cNvSpPr/>
          <p:nvPr/>
        </p:nvSpPr>
        <p:spPr>
          <a:xfrm>
            <a:off x="6267653" y="1911693"/>
            <a:ext cx="410108" cy="410101"/>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椭圆 6"/>
          <p:cNvSpPr/>
          <p:nvPr/>
        </p:nvSpPr>
        <p:spPr>
          <a:xfrm>
            <a:off x="5296560" y="5493189"/>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椭圆 7"/>
          <p:cNvSpPr/>
          <p:nvPr/>
        </p:nvSpPr>
        <p:spPr>
          <a:xfrm>
            <a:off x="8088452" y="3576223"/>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椭圆 8"/>
          <p:cNvSpPr/>
          <p:nvPr/>
        </p:nvSpPr>
        <p:spPr>
          <a:xfrm>
            <a:off x="6667474" y="5809380"/>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椭圆 9"/>
          <p:cNvSpPr/>
          <p:nvPr/>
        </p:nvSpPr>
        <p:spPr>
          <a:xfrm>
            <a:off x="5380913" y="2494537"/>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椭圆 10"/>
          <p:cNvSpPr/>
          <p:nvPr/>
        </p:nvSpPr>
        <p:spPr>
          <a:xfrm>
            <a:off x="4444796" y="4194821"/>
            <a:ext cx="296951" cy="297237"/>
          </a:xfrm>
          <a:prstGeom prst="ellipse">
            <a:avLst/>
          </a:prstGeom>
          <a:solidFill>
            <a:schemeClr val="tx2">
              <a:lumMod val="5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椭圆 14"/>
          <p:cNvSpPr/>
          <p:nvPr/>
        </p:nvSpPr>
        <p:spPr>
          <a:xfrm>
            <a:off x="5852744" y="2507460"/>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椭圆 15"/>
          <p:cNvSpPr/>
          <p:nvPr/>
        </p:nvSpPr>
        <p:spPr>
          <a:xfrm>
            <a:off x="3152063" y="4683324"/>
            <a:ext cx="741349" cy="741370"/>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任意多边形: 形状 16"/>
          <p:cNvSpPr/>
          <p:nvPr/>
        </p:nvSpPr>
        <p:spPr>
          <a:xfrm>
            <a:off x="8229041" y="2040065"/>
            <a:ext cx="1499158" cy="1498679"/>
          </a:xfrm>
          <a:custGeom>
            <a:avLst/>
            <a:gdLst>
              <a:gd name="connsiteX0" fmla="*/ 0 w 1499158"/>
              <a:gd name="connsiteY0" fmla="*/ 749340 h 1498679"/>
              <a:gd name="connsiteX1" fmla="*/ 749579 w 1499158"/>
              <a:gd name="connsiteY1" fmla="*/ 0 h 1498679"/>
              <a:gd name="connsiteX2" fmla="*/ 1499158 w 1499158"/>
              <a:gd name="connsiteY2" fmla="*/ 749340 h 1498679"/>
              <a:gd name="connsiteX3" fmla="*/ 749579 w 1499158"/>
              <a:gd name="connsiteY3" fmla="*/ 1498680 h 1498679"/>
              <a:gd name="connsiteX4" fmla="*/ 0 w 1499158"/>
              <a:gd name="connsiteY4" fmla="*/ 749340 h 1498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79">
                <a:moveTo>
                  <a:pt x="0" y="749340"/>
                </a:moveTo>
                <a:cubicBezTo>
                  <a:pt x="0" y="335491"/>
                  <a:pt x="335598" y="0"/>
                  <a:pt x="749579" y="0"/>
                </a:cubicBezTo>
                <a:cubicBezTo>
                  <a:pt x="1163560" y="0"/>
                  <a:pt x="1499158" y="335491"/>
                  <a:pt x="1499158" y="749340"/>
                </a:cubicBezTo>
                <a:cubicBezTo>
                  <a:pt x="1499158" y="1163189"/>
                  <a:pt x="1163560" y="1498680"/>
                  <a:pt x="749579" y="1498680"/>
                </a:cubicBezTo>
                <a:cubicBezTo>
                  <a:pt x="335598" y="1498680"/>
                  <a:pt x="0" y="1163189"/>
                  <a:pt x="0" y="749340"/>
                </a:cubicBezTo>
                <a:close/>
              </a:path>
            </a:pathLst>
          </a:custGeom>
          <a:solidFill>
            <a:srgbClr val="DE466A">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30037" tIns="329966" rIns="330037" bIns="329966" numCol="1" spcCol="1270" anchor="ctr" anchorCtr="0">
            <a:noAutofit/>
          </a:bodyPr>
          <a:lstStyle/>
          <a:p>
            <a:pPr marL="0" lvl="0" indent="0" algn="ctr" defTabSz="1289050">
              <a:lnSpc>
                <a:spcPct val="90000"/>
              </a:lnSpc>
              <a:spcBef>
                <a:spcPct val="0"/>
              </a:spcBef>
              <a:spcAft>
                <a:spcPct val="35000"/>
              </a:spcAft>
              <a:buNone/>
            </a:pPr>
            <a:endParaRPr lang="zh-CN" altLang="en-US" sz="2900" kern="1200"/>
          </a:p>
        </p:txBody>
      </p:sp>
      <p:sp>
        <p:nvSpPr>
          <p:cNvPr id="18" name="椭圆 17"/>
          <p:cNvSpPr/>
          <p:nvPr/>
        </p:nvSpPr>
        <p:spPr>
          <a:xfrm>
            <a:off x="7560386" y="3074796"/>
            <a:ext cx="410108" cy="410101"/>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椭圆 18"/>
          <p:cNvSpPr/>
          <p:nvPr/>
        </p:nvSpPr>
        <p:spPr>
          <a:xfrm>
            <a:off x="2870200" y="5565560"/>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椭圆 19"/>
          <p:cNvSpPr/>
          <p:nvPr/>
        </p:nvSpPr>
        <p:spPr>
          <a:xfrm>
            <a:off x="5831484" y="5142535"/>
            <a:ext cx="296951" cy="297237"/>
          </a:xfrm>
          <a:prstGeom prst="ellipse">
            <a:avLst/>
          </a:prstGeom>
          <a:solidFill>
            <a:srgbClr val="DE466A"/>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任意多边形: 形状 11"/>
          <p:cNvSpPr/>
          <p:nvPr/>
        </p:nvSpPr>
        <p:spPr>
          <a:xfrm>
            <a:off x="3011474" y="2745250"/>
            <a:ext cx="1499158" cy="1498679"/>
          </a:xfrm>
          <a:custGeom>
            <a:avLst/>
            <a:gdLst>
              <a:gd name="connsiteX0" fmla="*/ 0 w 1499158"/>
              <a:gd name="connsiteY0" fmla="*/ 749340 h 1498679"/>
              <a:gd name="connsiteX1" fmla="*/ 749579 w 1499158"/>
              <a:gd name="connsiteY1" fmla="*/ 0 h 1498679"/>
              <a:gd name="connsiteX2" fmla="*/ 1499158 w 1499158"/>
              <a:gd name="connsiteY2" fmla="*/ 749340 h 1498679"/>
              <a:gd name="connsiteX3" fmla="*/ 749579 w 1499158"/>
              <a:gd name="connsiteY3" fmla="*/ 1498680 h 1498679"/>
              <a:gd name="connsiteX4" fmla="*/ 0 w 1499158"/>
              <a:gd name="connsiteY4" fmla="*/ 749340 h 1498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158" h="1498679">
                <a:moveTo>
                  <a:pt x="0" y="749340"/>
                </a:moveTo>
                <a:cubicBezTo>
                  <a:pt x="0" y="335491"/>
                  <a:pt x="335598" y="0"/>
                  <a:pt x="749579" y="0"/>
                </a:cubicBezTo>
                <a:cubicBezTo>
                  <a:pt x="1163560" y="0"/>
                  <a:pt x="1499158" y="335491"/>
                  <a:pt x="1499158" y="749340"/>
                </a:cubicBezTo>
                <a:cubicBezTo>
                  <a:pt x="1499158" y="1163189"/>
                  <a:pt x="1163560" y="1498680"/>
                  <a:pt x="749579" y="1498680"/>
                </a:cubicBezTo>
                <a:cubicBezTo>
                  <a:pt x="335598" y="1498680"/>
                  <a:pt x="0" y="1163189"/>
                  <a:pt x="0" y="749340"/>
                </a:cubicBezTo>
                <a:close/>
              </a:path>
            </a:pathLst>
          </a:custGeom>
          <a:solidFill>
            <a:schemeClr val="tx2">
              <a:lumMod val="50000"/>
              <a:alpha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30037" tIns="329966" rIns="330037" bIns="329966" numCol="1" spcCol="1270" anchor="ctr" anchorCtr="0">
            <a:noAutofit/>
          </a:bodyPr>
          <a:lstStyle/>
          <a:p>
            <a:pPr marL="0" lvl="0" indent="0" algn="ctr" defTabSz="1289050">
              <a:lnSpc>
                <a:spcPct val="90000"/>
              </a:lnSpc>
              <a:spcBef>
                <a:spcPct val="0"/>
              </a:spcBef>
              <a:spcAft>
                <a:spcPct val="35000"/>
              </a:spcAft>
              <a:buNone/>
            </a:pPr>
            <a:endParaRPr lang="zh-CN" altLang="en-US" sz="2900" kern="1200"/>
          </a:p>
        </p:txBody>
      </p:sp>
      <p:sp>
        <p:nvSpPr>
          <p:cNvPr id="25" name="文本框 13">
            <a:extLst>
              <a:ext uri="{FF2B5EF4-FFF2-40B4-BE49-F238E27FC236}">
                <a16:creationId xmlns:a16="http://schemas.microsoft.com/office/drawing/2014/main" id="{E4722EC8-4DC3-2E4B-8F27-784E74426DE7}"/>
              </a:ext>
            </a:extLst>
          </p:cNvPr>
          <p:cNvSpPr txBox="1"/>
          <p:nvPr/>
        </p:nvSpPr>
        <p:spPr>
          <a:xfrm>
            <a:off x="4348791" y="3101067"/>
            <a:ext cx="34662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prstClr val="white"/>
                </a:solidFill>
                <a:latin typeface="Times New Roman" panose="02020603050405020304" pitchFamily="18" charset="0"/>
                <a:ea typeface="微软雅黑"/>
                <a:cs typeface="Times New Roman" panose="02020603050405020304" pitchFamily="18" charset="0"/>
              </a:rPr>
              <a:t>VĂN HỌC </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46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anim calcmode="lin" valueType="num">
                                      <p:cBhvr>
                                        <p:cTn id="10" dur="750" fill="hold"/>
                                        <p:tgtEl>
                                          <p:spTgt spid="5"/>
                                        </p:tgtEl>
                                        <p:attrNameLst>
                                          <p:attrName>ppt_x</p:attrName>
                                        </p:attrNameLst>
                                      </p:cBhvr>
                                      <p:tavLst>
                                        <p:tav tm="0">
                                          <p:val>
                                            <p:fltVal val="0.5"/>
                                          </p:val>
                                        </p:tav>
                                        <p:tav tm="100000">
                                          <p:val>
                                            <p:strVal val="#ppt_x"/>
                                          </p:val>
                                        </p:tav>
                                      </p:tavLst>
                                    </p:anim>
                                    <p:anim calcmode="lin" valueType="num">
                                      <p:cBhvr>
                                        <p:cTn id="11" dur="75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anim calcmode="lin" valueType="num">
                                      <p:cBhvr>
                                        <p:cTn id="17" dur="750" fill="hold"/>
                                        <p:tgtEl>
                                          <p:spTgt spid="6"/>
                                        </p:tgtEl>
                                        <p:attrNameLst>
                                          <p:attrName>ppt_x</p:attrName>
                                        </p:attrNameLst>
                                      </p:cBhvr>
                                      <p:tavLst>
                                        <p:tav tm="0">
                                          <p:val>
                                            <p:fltVal val="0.5"/>
                                          </p:val>
                                        </p:tav>
                                        <p:tav tm="100000">
                                          <p:val>
                                            <p:strVal val="#ppt_x"/>
                                          </p:val>
                                        </p:tav>
                                      </p:tavLst>
                                    </p:anim>
                                    <p:anim calcmode="lin" valueType="num">
                                      <p:cBhvr>
                                        <p:cTn id="18" dur="750" fill="hold"/>
                                        <p:tgtEl>
                                          <p:spTgt spid="6"/>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200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fltVal val="0"/>
                                          </p:val>
                                        </p:tav>
                                        <p:tav tm="100000">
                                          <p:val>
                                            <p:strVal val="#ppt_w"/>
                                          </p:val>
                                        </p:tav>
                                      </p:tavLst>
                                    </p:anim>
                                    <p:anim calcmode="lin" valueType="num">
                                      <p:cBhvr>
                                        <p:cTn id="22" dur="750" fill="hold"/>
                                        <p:tgtEl>
                                          <p:spTgt spid="7"/>
                                        </p:tgtEl>
                                        <p:attrNameLst>
                                          <p:attrName>ppt_h</p:attrName>
                                        </p:attrNameLst>
                                      </p:cBhvr>
                                      <p:tavLst>
                                        <p:tav tm="0">
                                          <p:val>
                                            <p:fltVal val="0"/>
                                          </p:val>
                                        </p:tav>
                                        <p:tav tm="100000">
                                          <p:val>
                                            <p:strVal val="#ppt_h"/>
                                          </p:val>
                                        </p:tav>
                                      </p:tavLst>
                                    </p:anim>
                                    <p:animEffect transition="in" filter="fade">
                                      <p:cBhvr>
                                        <p:cTn id="23" dur="750"/>
                                        <p:tgtEl>
                                          <p:spTgt spid="7"/>
                                        </p:tgtEl>
                                      </p:cBhvr>
                                    </p:animEffect>
                                    <p:anim calcmode="lin" valueType="num">
                                      <p:cBhvr>
                                        <p:cTn id="24" dur="750" fill="hold"/>
                                        <p:tgtEl>
                                          <p:spTgt spid="7"/>
                                        </p:tgtEl>
                                        <p:attrNameLst>
                                          <p:attrName>ppt_x</p:attrName>
                                        </p:attrNameLst>
                                      </p:cBhvr>
                                      <p:tavLst>
                                        <p:tav tm="0">
                                          <p:val>
                                            <p:fltVal val="0.5"/>
                                          </p:val>
                                        </p:tav>
                                        <p:tav tm="100000">
                                          <p:val>
                                            <p:strVal val="#ppt_x"/>
                                          </p:val>
                                        </p:tav>
                                      </p:tavLst>
                                    </p:anim>
                                    <p:anim calcmode="lin" valueType="num">
                                      <p:cBhvr>
                                        <p:cTn id="25" dur="75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1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750" fill="hold"/>
                                        <p:tgtEl>
                                          <p:spTgt spid="8"/>
                                        </p:tgtEl>
                                        <p:attrNameLst>
                                          <p:attrName>ppt_w</p:attrName>
                                        </p:attrNameLst>
                                      </p:cBhvr>
                                      <p:tavLst>
                                        <p:tav tm="0">
                                          <p:val>
                                            <p:fltVal val="0"/>
                                          </p:val>
                                        </p:tav>
                                        <p:tav tm="100000">
                                          <p:val>
                                            <p:strVal val="#ppt_w"/>
                                          </p:val>
                                        </p:tav>
                                      </p:tavLst>
                                    </p:anim>
                                    <p:anim calcmode="lin" valueType="num">
                                      <p:cBhvr>
                                        <p:cTn id="29" dur="750" fill="hold"/>
                                        <p:tgtEl>
                                          <p:spTgt spid="8"/>
                                        </p:tgtEl>
                                        <p:attrNameLst>
                                          <p:attrName>ppt_h</p:attrName>
                                        </p:attrNameLst>
                                      </p:cBhvr>
                                      <p:tavLst>
                                        <p:tav tm="0">
                                          <p:val>
                                            <p:fltVal val="0"/>
                                          </p:val>
                                        </p:tav>
                                        <p:tav tm="100000">
                                          <p:val>
                                            <p:strVal val="#ppt_h"/>
                                          </p:val>
                                        </p:tav>
                                      </p:tavLst>
                                    </p:anim>
                                    <p:animEffect transition="in" filter="fade">
                                      <p:cBhvr>
                                        <p:cTn id="30" dur="750"/>
                                        <p:tgtEl>
                                          <p:spTgt spid="8"/>
                                        </p:tgtEl>
                                      </p:cBhvr>
                                    </p:animEffect>
                                    <p:anim calcmode="lin" valueType="num">
                                      <p:cBhvr>
                                        <p:cTn id="31" dur="750" fill="hold"/>
                                        <p:tgtEl>
                                          <p:spTgt spid="8"/>
                                        </p:tgtEl>
                                        <p:attrNameLst>
                                          <p:attrName>ppt_x</p:attrName>
                                        </p:attrNameLst>
                                      </p:cBhvr>
                                      <p:tavLst>
                                        <p:tav tm="0">
                                          <p:val>
                                            <p:fltVal val="0.5"/>
                                          </p:val>
                                        </p:tav>
                                        <p:tav tm="100000">
                                          <p:val>
                                            <p:strVal val="#ppt_x"/>
                                          </p:val>
                                        </p:tav>
                                      </p:tavLst>
                                    </p:anim>
                                    <p:anim calcmode="lin" valueType="num">
                                      <p:cBhvr>
                                        <p:cTn id="32" dur="750" fill="hold"/>
                                        <p:tgtEl>
                                          <p:spTgt spid="8"/>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1750"/>
                                  </p:stCondLst>
                                  <p:childTnLst>
                                    <p:set>
                                      <p:cBhvr>
                                        <p:cTn id="34" dur="1" fill="hold">
                                          <p:stCondLst>
                                            <p:cond delay="0"/>
                                          </p:stCondLst>
                                        </p:cTn>
                                        <p:tgtEl>
                                          <p:spTgt spid="9"/>
                                        </p:tgtEl>
                                        <p:attrNameLst>
                                          <p:attrName>style.visibility</p:attrName>
                                        </p:attrNameLst>
                                      </p:cBhvr>
                                      <p:to>
                                        <p:strVal val="visible"/>
                                      </p:to>
                                    </p:set>
                                    <p:anim calcmode="lin" valueType="num">
                                      <p:cBhvr>
                                        <p:cTn id="35" dur="750" fill="hold"/>
                                        <p:tgtEl>
                                          <p:spTgt spid="9"/>
                                        </p:tgtEl>
                                        <p:attrNameLst>
                                          <p:attrName>ppt_w</p:attrName>
                                        </p:attrNameLst>
                                      </p:cBhvr>
                                      <p:tavLst>
                                        <p:tav tm="0">
                                          <p:val>
                                            <p:fltVal val="0"/>
                                          </p:val>
                                        </p:tav>
                                        <p:tav tm="100000">
                                          <p:val>
                                            <p:strVal val="#ppt_w"/>
                                          </p:val>
                                        </p:tav>
                                      </p:tavLst>
                                    </p:anim>
                                    <p:anim calcmode="lin" valueType="num">
                                      <p:cBhvr>
                                        <p:cTn id="36" dur="750" fill="hold"/>
                                        <p:tgtEl>
                                          <p:spTgt spid="9"/>
                                        </p:tgtEl>
                                        <p:attrNameLst>
                                          <p:attrName>ppt_h</p:attrName>
                                        </p:attrNameLst>
                                      </p:cBhvr>
                                      <p:tavLst>
                                        <p:tav tm="0">
                                          <p:val>
                                            <p:fltVal val="0"/>
                                          </p:val>
                                        </p:tav>
                                        <p:tav tm="100000">
                                          <p:val>
                                            <p:strVal val="#ppt_h"/>
                                          </p:val>
                                        </p:tav>
                                      </p:tavLst>
                                    </p:anim>
                                    <p:animEffect transition="in" filter="fade">
                                      <p:cBhvr>
                                        <p:cTn id="37" dur="750"/>
                                        <p:tgtEl>
                                          <p:spTgt spid="9"/>
                                        </p:tgtEl>
                                      </p:cBhvr>
                                    </p:animEffect>
                                    <p:anim calcmode="lin" valueType="num">
                                      <p:cBhvr>
                                        <p:cTn id="38" dur="750" fill="hold"/>
                                        <p:tgtEl>
                                          <p:spTgt spid="9"/>
                                        </p:tgtEl>
                                        <p:attrNameLst>
                                          <p:attrName>ppt_x</p:attrName>
                                        </p:attrNameLst>
                                      </p:cBhvr>
                                      <p:tavLst>
                                        <p:tav tm="0">
                                          <p:val>
                                            <p:fltVal val="0.5"/>
                                          </p:val>
                                        </p:tav>
                                        <p:tav tm="100000">
                                          <p:val>
                                            <p:strVal val="#ppt_x"/>
                                          </p:val>
                                        </p:tav>
                                      </p:tavLst>
                                    </p:anim>
                                    <p:anim calcmode="lin" valueType="num">
                                      <p:cBhvr>
                                        <p:cTn id="39" dur="750" fill="hold"/>
                                        <p:tgtEl>
                                          <p:spTgt spid="9"/>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25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anim calcmode="lin" valueType="num">
                                      <p:cBhvr>
                                        <p:cTn id="45" dur="750" fill="hold"/>
                                        <p:tgtEl>
                                          <p:spTgt spid="10"/>
                                        </p:tgtEl>
                                        <p:attrNameLst>
                                          <p:attrName>ppt_x</p:attrName>
                                        </p:attrNameLst>
                                      </p:cBhvr>
                                      <p:tavLst>
                                        <p:tav tm="0">
                                          <p:val>
                                            <p:fltVal val="0.5"/>
                                          </p:val>
                                        </p:tav>
                                        <p:tav tm="100000">
                                          <p:val>
                                            <p:strVal val="#ppt_x"/>
                                          </p:val>
                                        </p:tav>
                                      </p:tavLst>
                                    </p:anim>
                                    <p:anim calcmode="lin" valueType="num">
                                      <p:cBhvr>
                                        <p:cTn id="46" dur="750" fill="hold"/>
                                        <p:tgtEl>
                                          <p:spTgt spid="10"/>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2750"/>
                                  </p:stCondLst>
                                  <p:childTnLst>
                                    <p:set>
                                      <p:cBhvr>
                                        <p:cTn id="48" dur="1" fill="hold">
                                          <p:stCondLst>
                                            <p:cond delay="0"/>
                                          </p:stCondLst>
                                        </p:cTn>
                                        <p:tgtEl>
                                          <p:spTgt spid="11"/>
                                        </p:tgtEl>
                                        <p:attrNameLst>
                                          <p:attrName>style.visibility</p:attrName>
                                        </p:attrNameLst>
                                      </p:cBhvr>
                                      <p:to>
                                        <p:strVal val="visible"/>
                                      </p:to>
                                    </p:set>
                                    <p:anim calcmode="lin" valueType="num">
                                      <p:cBhvr>
                                        <p:cTn id="49" dur="750" fill="hold"/>
                                        <p:tgtEl>
                                          <p:spTgt spid="11"/>
                                        </p:tgtEl>
                                        <p:attrNameLst>
                                          <p:attrName>ppt_w</p:attrName>
                                        </p:attrNameLst>
                                      </p:cBhvr>
                                      <p:tavLst>
                                        <p:tav tm="0">
                                          <p:val>
                                            <p:fltVal val="0"/>
                                          </p:val>
                                        </p:tav>
                                        <p:tav tm="100000">
                                          <p:val>
                                            <p:strVal val="#ppt_w"/>
                                          </p:val>
                                        </p:tav>
                                      </p:tavLst>
                                    </p:anim>
                                    <p:anim calcmode="lin" valueType="num">
                                      <p:cBhvr>
                                        <p:cTn id="50" dur="750" fill="hold"/>
                                        <p:tgtEl>
                                          <p:spTgt spid="11"/>
                                        </p:tgtEl>
                                        <p:attrNameLst>
                                          <p:attrName>ppt_h</p:attrName>
                                        </p:attrNameLst>
                                      </p:cBhvr>
                                      <p:tavLst>
                                        <p:tav tm="0">
                                          <p:val>
                                            <p:fltVal val="0"/>
                                          </p:val>
                                        </p:tav>
                                        <p:tav tm="100000">
                                          <p:val>
                                            <p:strVal val="#ppt_h"/>
                                          </p:val>
                                        </p:tav>
                                      </p:tavLst>
                                    </p:anim>
                                    <p:animEffect transition="in" filter="fade">
                                      <p:cBhvr>
                                        <p:cTn id="51" dur="750"/>
                                        <p:tgtEl>
                                          <p:spTgt spid="11"/>
                                        </p:tgtEl>
                                      </p:cBhvr>
                                    </p:animEffect>
                                    <p:anim calcmode="lin" valueType="num">
                                      <p:cBhvr>
                                        <p:cTn id="52" dur="750" fill="hold"/>
                                        <p:tgtEl>
                                          <p:spTgt spid="11"/>
                                        </p:tgtEl>
                                        <p:attrNameLst>
                                          <p:attrName>ppt_x</p:attrName>
                                        </p:attrNameLst>
                                      </p:cBhvr>
                                      <p:tavLst>
                                        <p:tav tm="0">
                                          <p:val>
                                            <p:fltVal val="0.5"/>
                                          </p:val>
                                        </p:tav>
                                        <p:tav tm="100000">
                                          <p:val>
                                            <p:strVal val="#ppt_x"/>
                                          </p:val>
                                        </p:tav>
                                      </p:tavLst>
                                    </p:anim>
                                    <p:anim calcmode="lin" valueType="num">
                                      <p:cBhvr>
                                        <p:cTn id="53" dur="750" fill="hold"/>
                                        <p:tgtEl>
                                          <p:spTgt spid="11"/>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750"/>
                                  </p:stCondLst>
                                  <p:childTnLst>
                                    <p:set>
                                      <p:cBhvr>
                                        <p:cTn id="55" dur="1" fill="hold">
                                          <p:stCondLst>
                                            <p:cond delay="0"/>
                                          </p:stCondLst>
                                        </p:cTn>
                                        <p:tgtEl>
                                          <p:spTgt spid="15"/>
                                        </p:tgtEl>
                                        <p:attrNameLst>
                                          <p:attrName>style.visibility</p:attrName>
                                        </p:attrNameLst>
                                      </p:cBhvr>
                                      <p:to>
                                        <p:strVal val="visible"/>
                                      </p:to>
                                    </p:set>
                                    <p:anim calcmode="lin" valueType="num">
                                      <p:cBhvr>
                                        <p:cTn id="56" dur="750" fill="hold"/>
                                        <p:tgtEl>
                                          <p:spTgt spid="15"/>
                                        </p:tgtEl>
                                        <p:attrNameLst>
                                          <p:attrName>ppt_w</p:attrName>
                                        </p:attrNameLst>
                                      </p:cBhvr>
                                      <p:tavLst>
                                        <p:tav tm="0">
                                          <p:val>
                                            <p:fltVal val="0"/>
                                          </p:val>
                                        </p:tav>
                                        <p:tav tm="100000">
                                          <p:val>
                                            <p:strVal val="#ppt_w"/>
                                          </p:val>
                                        </p:tav>
                                      </p:tavLst>
                                    </p:anim>
                                    <p:anim calcmode="lin" valueType="num">
                                      <p:cBhvr>
                                        <p:cTn id="57" dur="750" fill="hold"/>
                                        <p:tgtEl>
                                          <p:spTgt spid="15"/>
                                        </p:tgtEl>
                                        <p:attrNameLst>
                                          <p:attrName>ppt_h</p:attrName>
                                        </p:attrNameLst>
                                      </p:cBhvr>
                                      <p:tavLst>
                                        <p:tav tm="0">
                                          <p:val>
                                            <p:fltVal val="0"/>
                                          </p:val>
                                        </p:tav>
                                        <p:tav tm="100000">
                                          <p:val>
                                            <p:strVal val="#ppt_h"/>
                                          </p:val>
                                        </p:tav>
                                      </p:tavLst>
                                    </p:anim>
                                    <p:animEffect transition="in" filter="fade">
                                      <p:cBhvr>
                                        <p:cTn id="58" dur="750"/>
                                        <p:tgtEl>
                                          <p:spTgt spid="15"/>
                                        </p:tgtEl>
                                      </p:cBhvr>
                                    </p:animEffect>
                                    <p:anim calcmode="lin" valueType="num">
                                      <p:cBhvr>
                                        <p:cTn id="59" dur="750" fill="hold"/>
                                        <p:tgtEl>
                                          <p:spTgt spid="15"/>
                                        </p:tgtEl>
                                        <p:attrNameLst>
                                          <p:attrName>ppt_x</p:attrName>
                                        </p:attrNameLst>
                                      </p:cBhvr>
                                      <p:tavLst>
                                        <p:tav tm="0">
                                          <p:val>
                                            <p:fltVal val="0.5"/>
                                          </p:val>
                                        </p:tav>
                                        <p:tav tm="100000">
                                          <p:val>
                                            <p:strVal val="#ppt_x"/>
                                          </p:val>
                                        </p:tav>
                                      </p:tavLst>
                                    </p:anim>
                                    <p:anim calcmode="lin" valueType="num">
                                      <p:cBhvr>
                                        <p:cTn id="60" dur="750" fill="hold"/>
                                        <p:tgtEl>
                                          <p:spTgt spid="15"/>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15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750" fill="hold"/>
                                        <p:tgtEl>
                                          <p:spTgt spid="16"/>
                                        </p:tgtEl>
                                        <p:attrNameLst>
                                          <p:attrName>ppt_w</p:attrName>
                                        </p:attrNameLst>
                                      </p:cBhvr>
                                      <p:tavLst>
                                        <p:tav tm="0">
                                          <p:val>
                                            <p:fltVal val="0"/>
                                          </p:val>
                                        </p:tav>
                                        <p:tav tm="100000">
                                          <p:val>
                                            <p:strVal val="#ppt_w"/>
                                          </p:val>
                                        </p:tav>
                                      </p:tavLst>
                                    </p:anim>
                                    <p:anim calcmode="lin" valueType="num">
                                      <p:cBhvr>
                                        <p:cTn id="64" dur="750" fill="hold"/>
                                        <p:tgtEl>
                                          <p:spTgt spid="16"/>
                                        </p:tgtEl>
                                        <p:attrNameLst>
                                          <p:attrName>ppt_h</p:attrName>
                                        </p:attrNameLst>
                                      </p:cBhvr>
                                      <p:tavLst>
                                        <p:tav tm="0">
                                          <p:val>
                                            <p:fltVal val="0"/>
                                          </p:val>
                                        </p:tav>
                                        <p:tav tm="100000">
                                          <p:val>
                                            <p:strVal val="#ppt_h"/>
                                          </p:val>
                                        </p:tav>
                                      </p:tavLst>
                                    </p:anim>
                                    <p:animEffect transition="in" filter="fade">
                                      <p:cBhvr>
                                        <p:cTn id="65" dur="750"/>
                                        <p:tgtEl>
                                          <p:spTgt spid="16"/>
                                        </p:tgtEl>
                                      </p:cBhvr>
                                    </p:animEffect>
                                    <p:anim calcmode="lin" valueType="num">
                                      <p:cBhvr>
                                        <p:cTn id="66" dur="750" fill="hold"/>
                                        <p:tgtEl>
                                          <p:spTgt spid="16"/>
                                        </p:tgtEl>
                                        <p:attrNameLst>
                                          <p:attrName>ppt_x</p:attrName>
                                        </p:attrNameLst>
                                      </p:cBhvr>
                                      <p:tavLst>
                                        <p:tav tm="0">
                                          <p:val>
                                            <p:fltVal val="0.5"/>
                                          </p:val>
                                        </p:tav>
                                        <p:tav tm="100000">
                                          <p:val>
                                            <p:strVal val="#ppt_x"/>
                                          </p:val>
                                        </p:tav>
                                      </p:tavLst>
                                    </p:anim>
                                    <p:anim calcmode="lin" valueType="num">
                                      <p:cBhvr>
                                        <p:cTn id="67" dur="750" fill="hold"/>
                                        <p:tgtEl>
                                          <p:spTgt spid="16"/>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2250"/>
                                  </p:stCondLst>
                                  <p:childTnLst>
                                    <p:set>
                                      <p:cBhvr>
                                        <p:cTn id="69" dur="1" fill="hold">
                                          <p:stCondLst>
                                            <p:cond delay="0"/>
                                          </p:stCondLst>
                                        </p:cTn>
                                        <p:tgtEl>
                                          <p:spTgt spid="18"/>
                                        </p:tgtEl>
                                        <p:attrNameLst>
                                          <p:attrName>style.visibility</p:attrName>
                                        </p:attrNameLst>
                                      </p:cBhvr>
                                      <p:to>
                                        <p:strVal val="visible"/>
                                      </p:to>
                                    </p:set>
                                    <p:anim calcmode="lin" valueType="num">
                                      <p:cBhvr>
                                        <p:cTn id="70" dur="750" fill="hold"/>
                                        <p:tgtEl>
                                          <p:spTgt spid="18"/>
                                        </p:tgtEl>
                                        <p:attrNameLst>
                                          <p:attrName>ppt_w</p:attrName>
                                        </p:attrNameLst>
                                      </p:cBhvr>
                                      <p:tavLst>
                                        <p:tav tm="0">
                                          <p:val>
                                            <p:fltVal val="0"/>
                                          </p:val>
                                        </p:tav>
                                        <p:tav tm="100000">
                                          <p:val>
                                            <p:strVal val="#ppt_w"/>
                                          </p:val>
                                        </p:tav>
                                      </p:tavLst>
                                    </p:anim>
                                    <p:anim calcmode="lin" valueType="num">
                                      <p:cBhvr>
                                        <p:cTn id="71" dur="750" fill="hold"/>
                                        <p:tgtEl>
                                          <p:spTgt spid="18"/>
                                        </p:tgtEl>
                                        <p:attrNameLst>
                                          <p:attrName>ppt_h</p:attrName>
                                        </p:attrNameLst>
                                      </p:cBhvr>
                                      <p:tavLst>
                                        <p:tav tm="0">
                                          <p:val>
                                            <p:fltVal val="0"/>
                                          </p:val>
                                        </p:tav>
                                        <p:tav tm="100000">
                                          <p:val>
                                            <p:strVal val="#ppt_h"/>
                                          </p:val>
                                        </p:tav>
                                      </p:tavLst>
                                    </p:anim>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fltVal val="0.5"/>
                                          </p:val>
                                        </p:tav>
                                        <p:tav tm="100000">
                                          <p:val>
                                            <p:strVal val="#ppt_x"/>
                                          </p:val>
                                        </p:tav>
                                      </p:tavLst>
                                    </p:anim>
                                    <p:anim calcmode="lin" valueType="num">
                                      <p:cBhvr>
                                        <p:cTn id="74" dur="750" fill="hold"/>
                                        <p:tgtEl>
                                          <p:spTgt spid="18"/>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10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750" fill="hold"/>
                                        <p:tgtEl>
                                          <p:spTgt spid="19"/>
                                        </p:tgtEl>
                                        <p:attrNameLst>
                                          <p:attrName>ppt_w</p:attrName>
                                        </p:attrNameLst>
                                      </p:cBhvr>
                                      <p:tavLst>
                                        <p:tav tm="0">
                                          <p:val>
                                            <p:fltVal val="0"/>
                                          </p:val>
                                        </p:tav>
                                        <p:tav tm="100000">
                                          <p:val>
                                            <p:strVal val="#ppt_w"/>
                                          </p:val>
                                        </p:tav>
                                      </p:tavLst>
                                    </p:anim>
                                    <p:anim calcmode="lin" valueType="num">
                                      <p:cBhvr>
                                        <p:cTn id="78" dur="750" fill="hold"/>
                                        <p:tgtEl>
                                          <p:spTgt spid="19"/>
                                        </p:tgtEl>
                                        <p:attrNameLst>
                                          <p:attrName>ppt_h</p:attrName>
                                        </p:attrNameLst>
                                      </p:cBhvr>
                                      <p:tavLst>
                                        <p:tav tm="0">
                                          <p:val>
                                            <p:fltVal val="0"/>
                                          </p:val>
                                        </p:tav>
                                        <p:tav tm="100000">
                                          <p:val>
                                            <p:strVal val="#ppt_h"/>
                                          </p:val>
                                        </p:tav>
                                      </p:tavLst>
                                    </p:anim>
                                    <p:animEffect transition="in" filter="fade">
                                      <p:cBhvr>
                                        <p:cTn id="79" dur="750"/>
                                        <p:tgtEl>
                                          <p:spTgt spid="19"/>
                                        </p:tgtEl>
                                      </p:cBhvr>
                                    </p:animEffect>
                                    <p:anim calcmode="lin" valueType="num">
                                      <p:cBhvr>
                                        <p:cTn id="80" dur="750" fill="hold"/>
                                        <p:tgtEl>
                                          <p:spTgt spid="19"/>
                                        </p:tgtEl>
                                        <p:attrNameLst>
                                          <p:attrName>ppt_x</p:attrName>
                                        </p:attrNameLst>
                                      </p:cBhvr>
                                      <p:tavLst>
                                        <p:tav tm="0">
                                          <p:val>
                                            <p:fltVal val="0.5"/>
                                          </p:val>
                                        </p:tav>
                                        <p:tav tm="100000">
                                          <p:val>
                                            <p:strVal val="#ppt_x"/>
                                          </p:val>
                                        </p:tav>
                                      </p:tavLst>
                                    </p:anim>
                                    <p:anim calcmode="lin" valueType="num">
                                      <p:cBhvr>
                                        <p:cTn id="81" dur="750" fill="hold"/>
                                        <p:tgtEl>
                                          <p:spTgt spid="19"/>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25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750" fill="hold"/>
                                        <p:tgtEl>
                                          <p:spTgt spid="20"/>
                                        </p:tgtEl>
                                        <p:attrNameLst>
                                          <p:attrName>ppt_w</p:attrName>
                                        </p:attrNameLst>
                                      </p:cBhvr>
                                      <p:tavLst>
                                        <p:tav tm="0">
                                          <p:val>
                                            <p:fltVal val="0"/>
                                          </p:val>
                                        </p:tav>
                                        <p:tav tm="100000">
                                          <p:val>
                                            <p:strVal val="#ppt_w"/>
                                          </p:val>
                                        </p:tav>
                                      </p:tavLst>
                                    </p:anim>
                                    <p:anim calcmode="lin" valueType="num">
                                      <p:cBhvr>
                                        <p:cTn id="85" dur="750" fill="hold"/>
                                        <p:tgtEl>
                                          <p:spTgt spid="20"/>
                                        </p:tgtEl>
                                        <p:attrNameLst>
                                          <p:attrName>ppt_h</p:attrName>
                                        </p:attrNameLst>
                                      </p:cBhvr>
                                      <p:tavLst>
                                        <p:tav tm="0">
                                          <p:val>
                                            <p:fltVal val="0"/>
                                          </p:val>
                                        </p:tav>
                                        <p:tav tm="100000">
                                          <p:val>
                                            <p:strVal val="#ppt_h"/>
                                          </p:val>
                                        </p:tav>
                                      </p:tavLst>
                                    </p:anim>
                                    <p:animEffect transition="in" filter="fade">
                                      <p:cBhvr>
                                        <p:cTn id="86" dur="750"/>
                                        <p:tgtEl>
                                          <p:spTgt spid="20"/>
                                        </p:tgtEl>
                                      </p:cBhvr>
                                    </p:animEffect>
                                    <p:anim calcmode="lin" valueType="num">
                                      <p:cBhvr>
                                        <p:cTn id="87" dur="750" fill="hold"/>
                                        <p:tgtEl>
                                          <p:spTgt spid="20"/>
                                        </p:tgtEl>
                                        <p:attrNameLst>
                                          <p:attrName>ppt_x</p:attrName>
                                        </p:attrNameLst>
                                      </p:cBhvr>
                                      <p:tavLst>
                                        <p:tav tm="0">
                                          <p:val>
                                            <p:fltVal val="0.5"/>
                                          </p:val>
                                        </p:tav>
                                        <p:tav tm="100000">
                                          <p:val>
                                            <p:strVal val="#ppt_x"/>
                                          </p:val>
                                        </p:tav>
                                      </p:tavLst>
                                    </p:anim>
                                    <p:anim calcmode="lin" valueType="num">
                                      <p:cBhvr>
                                        <p:cTn id="88" dur="750" fill="hold"/>
                                        <p:tgtEl>
                                          <p:spTgt spid="20"/>
                                        </p:tgtEl>
                                        <p:attrNameLst>
                                          <p:attrName>ppt_y</p:attrName>
                                        </p:attrNameLst>
                                      </p:cBhvr>
                                      <p:tavLst>
                                        <p:tav tm="0">
                                          <p:val>
                                            <p:fltVal val="0.5"/>
                                          </p:val>
                                        </p:tav>
                                        <p:tav tm="100000">
                                          <p:val>
                                            <p:strVal val="#ppt_y"/>
                                          </p:val>
                                        </p:tav>
                                      </p:tavLst>
                                    </p:anim>
                                  </p:childTnLst>
                                </p:cTn>
                              </p:par>
                            </p:childTnLst>
                          </p:cTn>
                        </p:par>
                        <p:par>
                          <p:cTn id="89" fill="hold">
                            <p:stCondLst>
                              <p:cond delay="3500"/>
                            </p:stCondLst>
                            <p:childTnLst>
                              <p:par>
                                <p:cTn id="90" presetID="10" presetClass="entr" presetSubtype="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269999" y="1012972"/>
            <a:ext cx="9652002" cy="1077218"/>
          </a:xfrm>
          <a:prstGeom prst="rect">
            <a:avLst/>
          </a:prstGeom>
          <a:noFill/>
        </p:spPr>
        <p:txBody>
          <a:bodyPr wrap="square" rtlCol="0">
            <a:spAutoFit/>
          </a:bodyPr>
          <a:lstStyle/>
          <a:p>
            <a:pPr algn="ctr"/>
            <a:r>
              <a:rPr lang="x-none" sz="3200" b="1" dirty="0">
                <a:solidFill>
                  <a:schemeClr val="bg1"/>
                </a:solidFill>
                <a:latin typeface="Times New Roman" panose="02020603050405020304" pitchFamily="18" charset="0"/>
                <a:cs typeface="Times New Roman" panose="02020603050405020304" pitchFamily="18" charset="0"/>
              </a:rPr>
              <a:t>Long Thành, trong văn bản “Những câu hát dân gian về vẻ đẹp quê hương” là nhắc đến địa danh nào? </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8" y="2890391"/>
            <a:ext cx="9652002"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Thành Thăng Long, tên gọi Hà Nội xưa</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9652002"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Thành Thăng Long, tên gọi của cố đô Huế</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Thành Thăng Long, tên gọi của tỉnh Thanh Hoá ngày xưa</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Thành Thăng Long, tên gọi của tỉnh Nghệ An ngày xưa</a:t>
            </a:r>
          </a:p>
        </p:txBody>
      </p:sp>
    </p:spTree>
    <p:extLst>
      <p:ext uri="{BB962C8B-B14F-4D97-AF65-F5344CB8AC3E}">
        <p14:creationId xmlns:p14="http://schemas.microsoft.com/office/powerpoint/2010/main" val="2635388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x-none" sz="3200" b="1" dirty="0">
                <a:solidFill>
                  <a:schemeClr val="bg1"/>
                </a:solidFill>
                <a:latin typeface="Times New Roman" panose="02020603050405020304" pitchFamily="18" charset="0"/>
                <a:cs typeface="Times New Roman" panose="02020603050405020304" pitchFamily="18" charset="0"/>
              </a:rPr>
              <a:t>Trong bài ca dao 1, văn bản “Những câu hát dân gian về vẻ đẹp quê hương”, hình ảnh Long Thành xưa hiện ra như thế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Có ba mươi sáu phố, phố nào cũng đông đúc, nhộn nhịp</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Có ba mươi tám phố, phố nào cũng đông đúc, nhộn nhịp</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Có ba mươi chín phố, phố nào cũng đông đúc, nhộn nhịp</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Có bốn mươi phố, phố nào cũng đông đúc, nhộn nhịp</a:t>
            </a:r>
          </a:p>
        </p:txBody>
      </p:sp>
    </p:spTree>
    <p:extLst>
      <p:ext uri="{BB962C8B-B14F-4D97-AF65-F5344CB8AC3E}">
        <p14:creationId xmlns:p14="http://schemas.microsoft.com/office/powerpoint/2010/main" val="3120748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x-none" sz="3200" b="1" dirty="0">
                <a:solidFill>
                  <a:schemeClr val="bg1"/>
                </a:solidFill>
                <a:latin typeface="Times New Roman" panose="02020603050405020304" pitchFamily="18" charset="0"/>
                <a:cs typeface="Times New Roman" panose="02020603050405020304" pitchFamily="18" charset="0"/>
              </a:rPr>
              <a:t>Trong bài ca dao 1, văn bản “Những câu hát dân gian về vẻ đẹp quê hương”, khi chia tay Long Thành, người về có tâm trạng như thế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Vui vẻ, vì đã được đi chơi khắp Long Thành</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Vui vì đã được thưởng thức các món ăn ngon ở Long Thành</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Nhớ cảnh ngẩn ngơ</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Nhớ người ngẩn ngơ</a:t>
            </a:r>
          </a:p>
        </p:txBody>
      </p:sp>
    </p:spTree>
    <p:extLst>
      <p:ext uri="{BB962C8B-B14F-4D97-AF65-F5344CB8AC3E}">
        <p14:creationId xmlns:p14="http://schemas.microsoft.com/office/powerpoint/2010/main" val="22686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x-none" sz="3200" b="1" dirty="0">
                <a:solidFill>
                  <a:schemeClr val="bg1"/>
                </a:solidFill>
                <a:latin typeface="Times New Roman" panose="02020603050405020304" pitchFamily="18" charset="0"/>
                <a:cs typeface="Times New Roman" panose="02020603050405020304" pitchFamily="18" charset="0"/>
              </a:rPr>
              <a:t>Trong bài ca dao 2, văn bản “Những câu hát dân gian về vẻ đẹp quê hương”, người giải đố trả lời sông sâu nhất nước ta là sông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Sông Hồng</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Sông Bạch Đằng</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Sông Cửu Long</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Sông Lam</a:t>
            </a:r>
          </a:p>
        </p:txBody>
      </p:sp>
    </p:spTree>
    <p:extLst>
      <p:ext uri="{BB962C8B-B14F-4D97-AF65-F5344CB8AC3E}">
        <p14:creationId xmlns:p14="http://schemas.microsoft.com/office/powerpoint/2010/main" val="34301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FF8AD8"/>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569660"/>
          </a:xfrm>
          <a:prstGeom prst="rect">
            <a:avLst/>
          </a:prstGeom>
          <a:noFill/>
        </p:spPr>
        <p:txBody>
          <a:bodyPr wrap="square" rtlCol="0">
            <a:spAutoFit/>
          </a:bodyPr>
          <a:lstStyle/>
          <a:p>
            <a:pPr algn="ctr"/>
            <a:r>
              <a:rPr lang="x-none" sz="3200" b="1" dirty="0">
                <a:solidFill>
                  <a:schemeClr val="bg1"/>
                </a:solidFill>
                <a:latin typeface="Times New Roman" panose="02020603050405020304" pitchFamily="18" charset="0"/>
                <a:cs typeface="Times New Roman" panose="02020603050405020304" pitchFamily="18" charset="0"/>
              </a:rPr>
              <a:t>Trong bài ca dao 2, văn bản “Những câu hát dân gian về vẻ đẹp quê hương”, người giải đố trả lời núi cao nhất nước ta là sông nào?</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Núi Lam Sơn ở Thanh Hoá</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Núi Dinh ở Vũng Tàu</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Núi Lớn ở Vũng Tàu</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Núi Bà Đen ở Tây Ninh</a:t>
            </a:r>
          </a:p>
        </p:txBody>
      </p:sp>
    </p:spTree>
    <p:extLst>
      <p:ext uri="{BB962C8B-B14F-4D97-AF65-F5344CB8AC3E}">
        <p14:creationId xmlns:p14="http://schemas.microsoft.com/office/powerpoint/2010/main" val="178222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rgbClr val="FF8AD8"/>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8934"/>
          <a:stretch/>
        </p:blipFill>
        <p:spPr>
          <a:xfrm>
            <a:off x="0" y="-1"/>
            <a:ext cx="12192000" cy="1012973"/>
          </a:xfrm>
          <a:prstGeom prst="rect">
            <a:avLst/>
          </a:prstGeom>
        </p:spPr>
      </p:pic>
      <p:sp>
        <p:nvSpPr>
          <p:cNvPr id="13" name="任意多边形: 形状 12"/>
          <p:cNvSpPr/>
          <p:nvPr/>
        </p:nvSpPr>
        <p:spPr>
          <a:xfrm flipH="1">
            <a:off x="685798" y="812800"/>
            <a:ext cx="10871199" cy="1600200"/>
          </a:xfrm>
          <a:custGeom>
            <a:avLst/>
            <a:gdLst>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90288 w 3773714"/>
              <a:gd name="connsiteY6" fmla="*/ 290288 h 638628"/>
              <a:gd name="connsiteX7" fmla="*/ 289832 w 3773714"/>
              <a:gd name="connsiteY7" fmla="*/ 317337 h 638628"/>
              <a:gd name="connsiteX8" fmla="*/ 290288 w 3773714"/>
              <a:gd name="connsiteY8" fmla="*/ 348340 h 638628"/>
              <a:gd name="connsiteX9" fmla="*/ 0 w 3773714"/>
              <a:gd name="connsiteY9" fmla="*/ 638628 h 638628"/>
              <a:gd name="connsiteX10" fmla="*/ 290288 w 3773714"/>
              <a:gd name="connsiteY10" fmla="*/ 638628 h 638628"/>
              <a:gd name="connsiteX11" fmla="*/ 319314 w 3773714"/>
              <a:gd name="connsiteY11" fmla="*/ 638628 h 638628"/>
              <a:gd name="connsiteX12" fmla="*/ 3454400 w 3773714"/>
              <a:gd name="connsiteY12" fmla="*/ 638628 h 638628"/>
              <a:gd name="connsiteX13" fmla="*/ 3454402 w 3773714"/>
              <a:gd name="connsiteY13" fmla="*/ 638628 h 638628"/>
              <a:gd name="connsiteX14" fmla="*/ 3773714 w 3773714"/>
              <a:gd name="connsiteY14" fmla="*/ 638628 h 638628"/>
              <a:gd name="connsiteX15" fmla="*/ 3454402 w 3773714"/>
              <a:gd name="connsiteY15" fmla="*/ 319316 h 638628"/>
              <a:gd name="connsiteX16" fmla="*/ 3454402 w 3773714"/>
              <a:gd name="connsiteY16" fmla="*/ 319312 h 638628"/>
              <a:gd name="connsiteX17" fmla="*/ 3773714 w 3773714"/>
              <a:gd name="connsiteY17"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290288 w 3773714"/>
              <a:gd name="connsiteY7" fmla="*/ 348340 h 638628"/>
              <a:gd name="connsiteX8" fmla="*/ 0 w 3773714"/>
              <a:gd name="connsiteY8" fmla="*/ 638628 h 638628"/>
              <a:gd name="connsiteX9" fmla="*/ 290288 w 3773714"/>
              <a:gd name="connsiteY9" fmla="*/ 638628 h 638628"/>
              <a:gd name="connsiteX10" fmla="*/ 319314 w 3773714"/>
              <a:gd name="connsiteY10" fmla="*/ 638628 h 638628"/>
              <a:gd name="connsiteX11" fmla="*/ 3454400 w 3773714"/>
              <a:gd name="connsiteY11" fmla="*/ 638628 h 638628"/>
              <a:gd name="connsiteX12" fmla="*/ 3454402 w 3773714"/>
              <a:gd name="connsiteY12" fmla="*/ 638628 h 638628"/>
              <a:gd name="connsiteX13" fmla="*/ 3773714 w 3773714"/>
              <a:gd name="connsiteY13" fmla="*/ 638628 h 638628"/>
              <a:gd name="connsiteX14" fmla="*/ 3454402 w 3773714"/>
              <a:gd name="connsiteY14" fmla="*/ 319316 h 638628"/>
              <a:gd name="connsiteX15" fmla="*/ 3454402 w 3773714"/>
              <a:gd name="connsiteY15" fmla="*/ 319312 h 638628"/>
              <a:gd name="connsiteX16" fmla="*/ 3773714 w 3773714"/>
              <a:gd name="connsiteY16" fmla="*/ 0 h 638628"/>
              <a:gd name="connsiteX0" fmla="*/ 3773714 w 3773714"/>
              <a:gd name="connsiteY0" fmla="*/ 0 h 638628"/>
              <a:gd name="connsiteX1" fmla="*/ 3454402 w 3773714"/>
              <a:gd name="connsiteY1" fmla="*/ 0 h 638628"/>
              <a:gd name="connsiteX2" fmla="*/ 3454400 w 3773714"/>
              <a:gd name="connsiteY2" fmla="*/ 0 h 638628"/>
              <a:gd name="connsiteX3" fmla="*/ 319314 w 3773714"/>
              <a:gd name="connsiteY3" fmla="*/ 0 h 638628"/>
              <a:gd name="connsiteX4" fmla="*/ 290288 w 3773714"/>
              <a:gd name="connsiteY4" fmla="*/ 0 h 638628"/>
              <a:gd name="connsiteX5" fmla="*/ 0 w 3773714"/>
              <a:gd name="connsiteY5" fmla="*/ 0 h 638628"/>
              <a:gd name="connsiteX6" fmla="*/ 289832 w 3773714"/>
              <a:gd name="connsiteY6" fmla="*/ 317337 h 638628"/>
              <a:gd name="connsiteX7" fmla="*/ 0 w 3773714"/>
              <a:gd name="connsiteY7" fmla="*/ 638628 h 638628"/>
              <a:gd name="connsiteX8" fmla="*/ 290288 w 3773714"/>
              <a:gd name="connsiteY8" fmla="*/ 638628 h 638628"/>
              <a:gd name="connsiteX9" fmla="*/ 319314 w 3773714"/>
              <a:gd name="connsiteY9" fmla="*/ 638628 h 638628"/>
              <a:gd name="connsiteX10" fmla="*/ 3454400 w 3773714"/>
              <a:gd name="connsiteY10" fmla="*/ 638628 h 638628"/>
              <a:gd name="connsiteX11" fmla="*/ 3454402 w 3773714"/>
              <a:gd name="connsiteY11" fmla="*/ 638628 h 638628"/>
              <a:gd name="connsiteX12" fmla="*/ 3773714 w 3773714"/>
              <a:gd name="connsiteY12" fmla="*/ 638628 h 638628"/>
              <a:gd name="connsiteX13" fmla="*/ 3454402 w 3773714"/>
              <a:gd name="connsiteY13" fmla="*/ 319316 h 638628"/>
              <a:gd name="connsiteX14" fmla="*/ 3454402 w 3773714"/>
              <a:gd name="connsiteY14" fmla="*/ 319312 h 638628"/>
              <a:gd name="connsiteX15" fmla="*/ 3773714 w 3773714"/>
              <a:gd name="connsiteY15" fmla="*/ 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3714" h="638628">
                <a:moveTo>
                  <a:pt x="3773714" y="0"/>
                </a:moveTo>
                <a:lnTo>
                  <a:pt x="3454402" y="0"/>
                </a:lnTo>
                <a:lnTo>
                  <a:pt x="3454400" y="0"/>
                </a:lnTo>
                <a:lnTo>
                  <a:pt x="319314" y="0"/>
                </a:lnTo>
                <a:lnTo>
                  <a:pt x="290288" y="0"/>
                </a:lnTo>
                <a:lnTo>
                  <a:pt x="0" y="0"/>
                </a:lnTo>
                <a:lnTo>
                  <a:pt x="289832" y="317337"/>
                </a:lnTo>
                <a:lnTo>
                  <a:pt x="0" y="638628"/>
                </a:lnTo>
                <a:lnTo>
                  <a:pt x="290288" y="638628"/>
                </a:lnTo>
                <a:lnTo>
                  <a:pt x="319314" y="638628"/>
                </a:lnTo>
                <a:lnTo>
                  <a:pt x="3454400" y="638628"/>
                </a:lnTo>
                <a:lnTo>
                  <a:pt x="3454402" y="638628"/>
                </a:lnTo>
                <a:lnTo>
                  <a:pt x="3773714" y="638628"/>
                </a:lnTo>
                <a:lnTo>
                  <a:pt x="3454402" y="319316"/>
                </a:lnTo>
                <a:lnTo>
                  <a:pt x="3454402" y="319312"/>
                </a:lnTo>
                <a:lnTo>
                  <a:pt x="3773714" y="0"/>
                </a:lnTo>
                <a:close/>
              </a:path>
            </a:pathLst>
          </a:custGeom>
          <a:solidFill>
            <a:srgbClr val="DE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A2D3302-C204-0B4E-8F82-A4F69C8796D4}"/>
              </a:ext>
            </a:extLst>
          </p:cNvPr>
          <p:cNvSpPr txBox="1"/>
          <p:nvPr/>
        </p:nvSpPr>
        <p:spPr>
          <a:xfrm>
            <a:off x="1562099" y="843493"/>
            <a:ext cx="9067801" cy="1477328"/>
          </a:xfrm>
          <a:prstGeom prst="rect">
            <a:avLst/>
          </a:prstGeom>
          <a:noFill/>
        </p:spPr>
        <p:txBody>
          <a:bodyPr wrap="square" rtlCol="0">
            <a:spAutoFit/>
          </a:bodyPr>
          <a:lstStyle/>
          <a:p>
            <a:pPr algn="ctr"/>
            <a:r>
              <a:rPr lang="x-none" sz="3000" b="1" dirty="0">
                <a:solidFill>
                  <a:schemeClr val="bg1"/>
                </a:solidFill>
                <a:latin typeface="Times New Roman" panose="02020603050405020304" pitchFamily="18" charset="0"/>
                <a:cs typeface="Times New Roman" panose="02020603050405020304" pitchFamily="18" charset="0"/>
              </a:rPr>
              <a:t>Câu “Cá tôm sẵn bắt, lúa trời sẵn ăn” trong bài ca dao số 3, văn bản “Những câu hát dân gian về vẻ đẹp quê hương” ca ngợi sự trù phú của vùng nào nước ta?</a:t>
            </a:r>
          </a:p>
        </p:txBody>
      </p:sp>
      <p:sp>
        <p:nvSpPr>
          <p:cNvPr id="27" name="TextBox 26">
            <a:extLst>
              <a:ext uri="{FF2B5EF4-FFF2-40B4-BE49-F238E27FC236}">
                <a16:creationId xmlns:a16="http://schemas.microsoft.com/office/drawing/2014/main" id="{43B2AA1C-BA39-9540-8B42-62C15E2DB776}"/>
              </a:ext>
            </a:extLst>
          </p:cNvPr>
          <p:cNvSpPr txBox="1"/>
          <p:nvPr/>
        </p:nvSpPr>
        <p:spPr>
          <a:xfrm>
            <a:off x="685797" y="2890391"/>
            <a:ext cx="10871199"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A. Vùng Tây Bắc Bộ</a:t>
            </a:r>
          </a:p>
        </p:txBody>
      </p:sp>
      <p:sp>
        <p:nvSpPr>
          <p:cNvPr id="28" name="TextBox 27">
            <a:extLst>
              <a:ext uri="{FF2B5EF4-FFF2-40B4-BE49-F238E27FC236}">
                <a16:creationId xmlns:a16="http://schemas.microsoft.com/office/drawing/2014/main" id="{29E26260-415B-374A-8413-B71532AC1627}"/>
              </a:ext>
            </a:extLst>
          </p:cNvPr>
          <p:cNvSpPr txBox="1"/>
          <p:nvPr/>
        </p:nvSpPr>
        <p:spPr>
          <a:xfrm>
            <a:off x="685798" y="386022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B. Vùng Đông Bắc Bộ</a:t>
            </a:r>
          </a:p>
        </p:txBody>
      </p:sp>
      <p:sp>
        <p:nvSpPr>
          <p:cNvPr id="29" name="TextBox 28">
            <a:extLst>
              <a:ext uri="{FF2B5EF4-FFF2-40B4-BE49-F238E27FC236}">
                <a16:creationId xmlns:a16="http://schemas.microsoft.com/office/drawing/2014/main" id="{5376C2B3-35C5-B746-BD4D-E851EB35ED79}"/>
              </a:ext>
            </a:extLst>
          </p:cNvPr>
          <p:cNvSpPr txBox="1"/>
          <p:nvPr/>
        </p:nvSpPr>
        <p:spPr>
          <a:xfrm>
            <a:off x="685798" y="4830061"/>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C. Miệt Tháp Mười</a:t>
            </a:r>
          </a:p>
        </p:txBody>
      </p:sp>
      <p:sp>
        <p:nvSpPr>
          <p:cNvPr id="30" name="TextBox 29">
            <a:extLst>
              <a:ext uri="{FF2B5EF4-FFF2-40B4-BE49-F238E27FC236}">
                <a16:creationId xmlns:a16="http://schemas.microsoft.com/office/drawing/2014/main" id="{19DA02AD-82EA-3841-B3F0-26FA9221B461}"/>
              </a:ext>
            </a:extLst>
          </p:cNvPr>
          <p:cNvSpPr txBox="1"/>
          <p:nvPr/>
        </p:nvSpPr>
        <p:spPr>
          <a:xfrm>
            <a:off x="685798" y="5799896"/>
            <a:ext cx="10521464"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 Vùng Bắc Trung Bộ</a:t>
            </a:r>
          </a:p>
        </p:txBody>
      </p:sp>
    </p:spTree>
    <p:extLst>
      <p:ext uri="{BB962C8B-B14F-4D97-AF65-F5344CB8AC3E}">
        <p14:creationId xmlns:p14="http://schemas.microsoft.com/office/powerpoint/2010/main" val="315015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8AD8"/>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2002</TotalTime>
  <Words>1452</Words>
  <Application>Microsoft Office PowerPoint</Application>
  <PresentationFormat>Widescreen</PresentationFormat>
  <Paragraphs>159</Paragraphs>
  <Slides>24</Slides>
  <Notes>18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微软雅黑</vt:lpstr>
      <vt:lpstr>SimSun</vt:lpstr>
      <vt:lpstr>#9Slide03 SFU Grenoble Medium</vt:lpstr>
      <vt:lpstr>Arial</vt:lpstr>
      <vt:lpstr>Bookman Old Style</vt:lpstr>
      <vt:lpstr>等线</vt:lpstr>
      <vt:lpstr>Gill Sans MT</vt:lpstr>
      <vt:lpstr>华文新魏</vt:lpstr>
      <vt:lpstr>Times New Roman</vt:lpstr>
      <vt:lpstr>Wingdings</vt:lpstr>
      <vt:lpstr>Wingdings 3</vt:lpstr>
      <vt:lpstr>方正启体简体</vt:lpstr>
      <vt:lpstr>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HP</cp:lastModifiedBy>
  <cp:revision>50</cp:revision>
  <dcterms:created xsi:type="dcterms:W3CDTF">2017-05-04T04:55:15Z</dcterms:created>
  <dcterms:modified xsi:type="dcterms:W3CDTF">2021-11-10T13:04:25Z</dcterms:modified>
</cp:coreProperties>
</file>